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70" r:id="rId2"/>
    <p:sldId id="272" r:id="rId3"/>
    <p:sldId id="297" r:id="rId4"/>
    <p:sldId id="258" r:id="rId5"/>
    <p:sldId id="259" r:id="rId6"/>
    <p:sldId id="275" r:id="rId7"/>
    <p:sldId id="289" r:id="rId8"/>
    <p:sldId id="284" r:id="rId9"/>
    <p:sldId id="285" r:id="rId10"/>
    <p:sldId id="287" r:id="rId11"/>
    <p:sldId id="291" r:id="rId12"/>
    <p:sldId id="294" r:id="rId13"/>
    <p:sldId id="296" r:id="rId14"/>
  </p:sldIdLst>
  <p:sldSz cx="12192000" cy="6858000"/>
  <p:notesSz cx="6858000" cy="9144000"/>
  <p:embeddedFontLst>
    <p:embeddedFont>
      <p:font typeface="Arial Black" panose="020B0A04020102020204" pitchFamily="34" charset="0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Sen" pitchFamily="2" charset="0"/>
      <p:regular r:id="rId28"/>
      <p:bold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amko hadar" initials="ah" lastIdx="2" clrIdx="0">
    <p:extLst>
      <p:ext uri="{19B8F6BF-5375-455C-9EA6-DF929625EA0E}">
        <p15:presenceInfo xmlns:p15="http://schemas.microsoft.com/office/powerpoint/2012/main" userId="1d448fb59e4c7a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C03C"/>
    <a:srgbClr val="0CECEC"/>
    <a:srgbClr val="0CE0CE"/>
    <a:srgbClr val="66BB6A"/>
    <a:srgbClr val="FE98E1"/>
    <a:srgbClr val="C7FA6A"/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redný štýl 2 - zvýrazneni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redný štý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8655" autoAdjust="0"/>
  </p:normalViewPr>
  <p:slideViewPr>
    <p:cSldViewPr snapToGrid="0">
      <p:cViewPr varScale="1">
        <p:scale>
          <a:sx n="75" d="100"/>
          <a:sy n="75" d="100"/>
        </p:scale>
        <p:origin x="1260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70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>
            <a:extLst>
              <a:ext uri="{FF2B5EF4-FFF2-40B4-BE49-F238E27FC236}">
                <a16:creationId xmlns:a16="http://schemas.microsoft.com/office/drawing/2014/main" id="{B728E8B1-E8A6-4E1B-AC77-F16EABF734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3D043BA6-8C04-4EB4-8563-A3CC7B30BE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4ED27-6CCA-42D8-B82B-A1A59599C4FB}" type="datetimeFigureOut">
              <a:rPr lang="sk-SK" smtClean="0"/>
              <a:t>21. 2. 2022</a:t>
            </a:fld>
            <a:endParaRPr lang="sk-SK" dirty="0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0796E0D9-C983-457C-8339-988FE29217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E309D787-1E0A-408C-AE22-29E5C6EFB3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A65AD6-4BC4-4B06-926A-2CBAA059BB2C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022710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DD579-1158-41C3-BD99-474EAD3C73FA}" type="datetimeFigureOut">
              <a:rPr lang="en-US" smtClean="0"/>
              <a:t>2/21/2022</a:t>
            </a:fld>
            <a:endParaRPr lang="en-US" dirty="0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2F083F-1C56-489F-B6FE-A45B019FA0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00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Dobrý deň väzená komisia, mojim projektom je Mobilná aplikácia pre študentov nasej školy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448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Ďalším krokom bolo prepojenie týchto bodov.</a:t>
            </a:r>
          </a:p>
          <a:p>
            <a:endParaRPr lang="sk-SK" noProof="0" dirty="0"/>
          </a:p>
          <a:p>
            <a:r>
              <a:rPr lang="sk-SK" noProof="0" dirty="0"/>
              <a:t>Ako navigačný algoritmus som použil </a:t>
            </a:r>
            <a:r>
              <a:rPr lang="sk-SK" b="1" noProof="0" dirty="0"/>
              <a:t>Dijkstrov</a:t>
            </a:r>
            <a:r>
              <a:rPr lang="sk-SK" noProof="0" dirty="0"/>
              <a:t> algoritmus</a:t>
            </a:r>
          </a:p>
          <a:p>
            <a:r>
              <a:rPr lang="sk-SK" noProof="0" dirty="0"/>
              <a:t>Tento algoritmus slúži na nájdenie najkratšej trasy v </a:t>
            </a:r>
            <a:r>
              <a:rPr lang="sk-SK" b="1" noProof="0" dirty="0"/>
              <a:t>hranovo ohodnotenom grafe</a:t>
            </a:r>
          </a:p>
          <a:p>
            <a:r>
              <a:rPr lang="sk-SK" noProof="0" dirty="0"/>
              <a:t>Preto som moje prepojenia zapísal do tohto formátu ako mapu.</a:t>
            </a:r>
          </a:p>
          <a:p>
            <a:endParaRPr lang="sk-SK" noProof="0" dirty="0"/>
          </a:p>
          <a:p>
            <a:r>
              <a:rPr lang="sk-SK" noProof="0" dirty="0"/>
              <a:t>Ako príklad som vybral dva body ktorých umiestnenie je vyznačene na mape.</a:t>
            </a:r>
          </a:p>
          <a:p>
            <a:endParaRPr lang="sk-SK" noProof="0" dirty="0"/>
          </a:p>
          <a:p>
            <a:r>
              <a:rPr lang="sk-SK" noProof="0" dirty="0"/>
              <a:t>Kľúčom mapy je názov navigačného bodu, a hodnotou je mapa, ktorá obsahuje všetky susedné body a vzdialenosť medzi nimi.</a:t>
            </a:r>
          </a:p>
          <a:p>
            <a:r>
              <a:rPr lang="sk-SK" noProof="0" dirty="0"/>
              <a:t>Takýto zápis bol potrebný pre </a:t>
            </a:r>
            <a:r>
              <a:rPr lang="sk-SK" b="1" noProof="0" dirty="0"/>
              <a:t>každý</a:t>
            </a:r>
            <a:r>
              <a:rPr lang="sk-SK" noProof="0" dirty="0"/>
              <a:t> z 208 bodov, takže vytvorenie tohto zápisu </a:t>
            </a:r>
            <a:r>
              <a:rPr lang="sk-SK" b="1" noProof="0" dirty="0"/>
              <a:t>zabralo značnú </a:t>
            </a:r>
            <a:r>
              <a:rPr lang="sk-SK" noProof="0" dirty="0"/>
              <a:t>časť celkového vývoja.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0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V aplikácii vyzerajú mapy a navigácia nasledovne</a:t>
            </a:r>
          </a:p>
          <a:p>
            <a:endParaRPr lang="sk-SK" noProof="0" dirty="0"/>
          </a:p>
          <a:p>
            <a:r>
              <a:rPr lang="sk-SK" noProof="0" dirty="0"/>
              <a:t>Hlavná obrazovka máp ktorá obsahuje vyber poschodia, zobrazenú mapu, vyhľadávanie pre navigovanie, a tlačidla pre narábanie s mapou.</a:t>
            </a:r>
          </a:p>
          <a:p>
            <a:endParaRPr lang="sk-SK" noProof="0" dirty="0"/>
          </a:p>
          <a:p>
            <a:r>
              <a:rPr lang="sk-SK" noProof="0" dirty="0"/>
              <a:t>Všetky mapy sa dajú priblížiť, a zobrazenie názovu sa da jednoducho vypnúť jedným tlačidlom.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719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Využitie aplikácie vidím hlavne v pomoci pri navigovaní nových študentov.</a:t>
            </a:r>
          </a:p>
          <a:p>
            <a:r>
              <a:rPr lang="sk-SK" noProof="0" dirty="0"/>
              <a:t>Ďalej okrem </a:t>
            </a:r>
            <a:r>
              <a:rPr lang="sk-SK" noProof="0" dirty="0" err="1"/>
              <a:t>navigacie</a:t>
            </a:r>
            <a:r>
              <a:rPr lang="sk-SK" noProof="0" dirty="0"/>
              <a:t>, moja </a:t>
            </a:r>
            <a:r>
              <a:rPr lang="sk-SK" noProof="0" dirty="0" err="1"/>
              <a:t>aplikacia</a:t>
            </a:r>
            <a:r>
              <a:rPr lang="sk-SK" noProof="0" dirty="0"/>
              <a:t> </a:t>
            </a:r>
            <a:r>
              <a:rPr lang="sk-SK" noProof="0" dirty="0" err="1"/>
              <a:t>ulahci</a:t>
            </a:r>
            <a:r>
              <a:rPr lang="sk-SK" noProof="0" dirty="0"/>
              <a:t> </a:t>
            </a:r>
            <a:r>
              <a:rPr lang="sk-SK" noProof="0" dirty="0" err="1"/>
              <a:t>kazdonenny</a:t>
            </a:r>
            <a:r>
              <a:rPr lang="sk-SK" noProof="0" dirty="0"/>
              <a:t> </a:t>
            </a:r>
            <a:r>
              <a:rPr lang="sk-SK" noProof="0" dirty="0" err="1"/>
              <a:t>zivot</a:t>
            </a:r>
            <a:r>
              <a:rPr lang="sk-SK" noProof="0" dirty="0"/>
              <a:t> </a:t>
            </a:r>
            <a:r>
              <a:rPr lang="sk-SK" noProof="0" dirty="0" err="1"/>
              <a:t>sudentom</a:t>
            </a:r>
            <a:r>
              <a:rPr lang="sk-SK" noProof="0" dirty="0"/>
              <a:t> ale aj </a:t>
            </a:r>
            <a:r>
              <a:rPr lang="sk-SK" noProof="0" dirty="0" err="1"/>
              <a:t>ucitelom</a:t>
            </a:r>
            <a:r>
              <a:rPr lang="sk-SK" noProof="0" dirty="0"/>
              <a:t> </a:t>
            </a:r>
            <a:r>
              <a:rPr lang="sk-SK" noProof="0" dirty="0" err="1"/>
              <a:t>spojenim</a:t>
            </a:r>
            <a:r>
              <a:rPr lang="sk-SK" noProof="0" dirty="0"/>
              <a:t> údajov ako menu obedov a aktuálny rozvrh.</a:t>
            </a:r>
          </a:p>
          <a:p>
            <a:endParaRPr lang="sk-SK" noProof="0" dirty="0"/>
          </a:p>
          <a:p>
            <a:r>
              <a:rPr lang="sk-SK" noProof="0" dirty="0"/>
              <a:t>Celkovo mi práca zabrala 6 mesiacov,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za tento časový úsek som vytvoril aplikáciu so 7 obrazovkami,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napísal som 4400 riadkov zdrojového kódu zapísaného do 43 súborov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Vytvoril 22 obrázkov využívaných v aplikácii.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800" kern="1200" noProof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Zverejnil som 173 git commitov.</a:t>
            </a:r>
            <a:endParaRPr lang="sk-SK" noProof="0" dirty="0"/>
          </a:p>
          <a:p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0105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Ďakujem za pozornosť </a:t>
            </a:r>
            <a:r>
              <a:rPr lang="sk-SK" dirty="0">
                <a:sym typeface="Wingdings" panose="05000000000000000000" pitchFamily="2" charset="2"/>
              </a:rPr>
              <a:t>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129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Aft>
                <a:spcPts val="800"/>
              </a:spcAft>
              <a:buNone/>
            </a:pP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Cieľom môjho projektu bolo vytvoriť funkčnú a praktickú aplikáciu pre študentov, ale aj učiteľov našej školy. 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Aplikácia má obsahovať mapy školy</a:t>
            </a:r>
            <a:r>
              <a:rPr lang="en-GB" sz="1200" dirty="0">
                <a:latin typeface="Sen" pitchFamily="2" charset="0"/>
                <a:cs typeface="Times New Roman" panose="02020603050405020304" pitchFamily="18" charset="0"/>
              </a:rPr>
              <a:t> ako aj</a:t>
            </a: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 navigáciu medzi triedami spojenú s dátami z EduPage a menu školskej jedálne.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743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Problematika hľadania učebni bola pre mňa ako študenta častým problémom počas môjho štúdia. Preto som hľadal spôsob ako tuto skutočnosť odstrániť. </a:t>
            </a:r>
          </a:p>
          <a:p>
            <a:endParaRPr lang="sk-SK" sz="1200" dirty="0">
              <a:latin typeface="Sen" pitchFamily="2" charset="0"/>
              <a:cs typeface="Times New Roman" panose="02020603050405020304" pitchFamily="18" charset="0"/>
            </a:endParaRPr>
          </a:p>
          <a:p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Ako riešenie som do mojej aplikácie implementoval navigáciu medzi všetkými </a:t>
            </a:r>
            <a:r>
              <a:rPr lang="sk-SK" sz="1200" dirty="0" err="1">
                <a:latin typeface="Sen" pitchFamily="2" charset="0"/>
                <a:cs typeface="Times New Roman" panose="02020603050405020304" pitchFamily="18" charset="0"/>
              </a:rPr>
              <a:t>ucebnami</a:t>
            </a: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 školy.</a:t>
            </a:r>
          </a:p>
          <a:p>
            <a:endParaRPr lang="sk-SK" sz="1200" dirty="0">
              <a:latin typeface="Sen" pitchFamily="2" charset="0"/>
              <a:cs typeface="Times New Roman" panose="02020603050405020304" pitchFamily="18" charset="0"/>
            </a:endParaRPr>
          </a:p>
          <a:p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Pre pridanie prepojenia s EduPage som sa rozhodol pre to, aby používatelia, teda študenti, nemuseli používať dve aplikácie súčasne pre sledovanie zmien učební a podobne.</a:t>
            </a:r>
          </a:p>
          <a:p>
            <a:endParaRPr lang="sk-SK" sz="1200" noProof="0" dirty="0">
              <a:latin typeface="Sen" pitchFamily="2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K týmto dvom funkcionalitám som sa rozhodol pridať aj obedové menu. Tento nápad som získal spýtaním sa študentov, čím by sa aplikácia ešte dala ešte vylepšiť.</a:t>
            </a:r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452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používateľského rozhrania mojej mobilnej aplikácie som použil Framework</a:t>
            </a:r>
            <a:r>
              <a:rPr lang="sk-SK" b="0" noProof="0" dirty="0"/>
              <a:t> flutter.</a:t>
            </a:r>
          </a:p>
          <a:p>
            <a:r>
              <a:rPr lang="sk-SK" b="0" noProof="0" dirty="0"/>
              <a:t>Flutter som sa naučil samostatne, a to hlavne za pomoci online kurzu zo stránky Udemy. </a:t>
            </a:r>
          </a:p>
          <a:p>
            <a:endParaRPr lang="sk-SK" noProof="0" dirty="0"/>
          </a:p>
          <a:p>
            <a:r>
              <a:rPr lang="sk-SK" noProof="0" dirty="0"/>
              <a:t>Ďalej som využil Firebase.</a:t>
            </a:r>
            <a:br>
              <a:rPr lang="sk-SK" noProof="0" dirty="0"/>
            </a:br>
            <a:endParaRPr lang="sk-SK" noProof="0" dirty="0"/>
          </a:p>
          <a:p>
            <a:r>
              <a:rPr lang="sk-SK" noProof="0" dirty="0"/>
              <a:t>Hive(balíček pre Lokálnu Databázu na zariadeni),</a:t>
            </a:r>
            <a:br>
              <a:rPr lang="sk-SK" noProof="0" dirty="0"/>
            </a:br>
            <a:r>
              <a:rPr lang="sk-SK" noProof="0" dirty="0"/>
              <a:t>Figma(Návrh Aplikácie, kreslenie plánov školy),</a:t>
            </a:r>
            <a:br>
              <a:rPr lang="sk-SK" noProof="0" dirty="0"/>
            </a:br>
            <a:r>
              <a:rPr lang="sk-SK" noProof="0" dirty="0"/>
              <a:t>Git(Zálohovanie a verziovanie kódu), </a:t>
            </a:r>
            <a:br>
              <a:rPr lang="sk-SK" noProof="0" dirty="0"/>
            </a:br>
            <a:r>
              <a:rPr lang="sk-SK" noProof="0" dirty="0"/>
              <a:t>VSC(preferovaný editor Editor)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298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Moja aplikácia je multiplatformová, čiže beží ako na IOS tak aj na zariadeniach s operačným systémom Android.</a:t>
            </a:r>
            <a:endParaRPr lang="en-US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166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prihlasovanie, registrovanie ale aj databázové riešenie využívam služby Firebase. </a:t>
            </a:r>
          </a:p>
          <a:p>
            <a:endParaRPr lang="sk-SK" noProof="0" dirty="0"/>
          </a:p>
          <a:p>
            <a:r>
              <a:rPr lang="sk-SK" noProof="0" dirty="0"/>
              <a:t>Pre používanie Firebase som sa rozhodol hlave preto že bez potreby platenia poskytuje všetky ktoré v mojom projekte potrebujem.</a:t>
            </a:r>
          </a:p>
          <a:p>
            <a:endParaRPr lang="sk-SK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Registrácia a prihlasovanie je možné dvoma spôsobmi, pomocou emailu a hesla, a pomocou účtu Google.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k-SK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Registrácia je rýchly proces, pri ktorom nový používateľ zadá svoje prihlasovacie údaje do EduPage a vyberie predvolený jazyk.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k-SK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Následné prihlasovanie po zaregistrovaní spočíva už iba v stlačení jedného tlačidla.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k-SK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408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Po úspešnom prihlásení sa používateľovi zobrazí </a:t>
            </a:r>
            <a:r>
              <a:rPr lang="sk-SK" b="1" noProof="0" dirty="0"/>
              <a:t>domovská obrazovka</a:t>
            </a:r>
          </a:p>
          <a:p>
            <a:endParaRPr lang="sk-SK" noProof="0" dirty="0"/>
          </a:p>
          <a:p>
            <a:r>
              <a:rPr lang="sk-SK" noProof="0" dirty="0"/>
              <a:t>Skladá sa z troch hlavných časti:</a:t>
            </a:r>
          </a:p>
          <a:p>
            <a:endParaRPr lang="sk-SK" noProof="0" dirty="0"/>
          </a:p>
          <a:p>
            <a:r>
              <a:rPr lang="sk-SK" noProof="0" dirty="0"/>
              <a:t>Z Aktuálneho </a:t>
            </a:r>
            <a:r>
              <a:rPr lang="sk-SK" b="1" noProof="0" dirty="0"/>
              <a:t>rozvrhu.</a:t>
            </a:r>
          </a:p>
          <a:p>
            <a:endParaRPr lang="sk-SK" noProof="0" dirty="0"/>
          </a:p>
          <a:p>
            <a:r>
              <a:rPr lang="sk-SK" noProof="0" dirty="0"/>
              <a:t>Z dnešného menu jedálne.</a:t>
            </a:r>
          </a:p>
          <a:p>
            <a:endParaRPr lang="sk-SK" noProof="0" dirty="0"/>
          </a:p>
          <a:p>
            <a:r>
              <a:rPr lang="sk-SK" noProof="0" dirty="0"/>
              <a:t>A z menu máp a navigácie.</a:t>
            </a:r>
          </a:p>
          <a:p>
            <a:endParaRPr lang="sk-SK" noProof="0" dirty="0"/>
          </a:p>
          <a:p>
            <a:r>
              <a:rPr lang="sk-SK" noProof="0" dirty="0"/>
              <a:t>Z domovskej obrazovky je prístupný aj </a:t>
            </a:r>
            <a:r>
              <a:rPr lang="sk-SK" b="1" noProof="0" dirty="0"/>
              <a:t>Drawer.</a:t>
            </a:r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080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Prvým krokom vývoja funkcionality máp a navigácie bolo vytvorenie plánov všetkých budov školy</a:t>
            </a:r>
            <a:r>
              <a:rPr lang="en-GB" noProof="0" dirty="0"/>
              <a:t>.</a:t>
            </a:r>
            <a:endParaRPr lang="sk-SK" noProof="0" dirty="0"/>
          </a:p>
          <a:p>
            <a:endParaRPr lang="sk-SK" noProof="0" dirty="0"/>
          </a:p>
          <a:p>
            <a:r>
              <a:rPr lang="sk-SK" noProof="0" dirty="0"/>
              <a:t>Plány školy som získal vďaka konzultantke môjho projektu, pani profesorke Polákovej.  Za čo by som jej aj takto chcel poďakovať.</a:t>
            </a:r>
          </a:p>
          <a:p>
            <a:endParaRPr lang="sk-SK" noProof="0" dirty="0"/>
          </a:p>
          <a:p>
            <a:r>
              <a:rPr lang="sk-SK" noProof="0" dirty="0"/>
              <a:t>Tieto plány síce neboli vždy presné, pretože boli naskenovane z papiera, nerovné a ich prekresľovanie bolo náročne.</a:t>
            </a:r>
          </a:p>
          <a:p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164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Ďalším krokom bolo vytváranie navigačných bodov a ich zakreslenie do plánov. </a:t>
            </a:r>
          </a:p>
          <a:p>
            <a:endParaRPr lang="sk-SK" noProof="0" dirty="0"/>
          </a:p>
          <a:p>
            <a:r>
              <a:rPr lang="sk-SK" noProof="0" dirty="0"/>
              <a:t>Po tom ako som vytvoril všetkých 208 bodov, som všetky tieto body zapísal do kódu.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68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  <a:endParaRPr lang="en-US" dirty="0"/>
          </a:p>
        </p:txBody>
      </p:sp>
      <p:sp>
        <p:nvSpPr>
          <p:cNvPr id="9" name="Zástupný objekt pre dátum 8">
            <a:extLst>
              <a:ext uri="{FF2B5EF4-FFF2-40B4-BE49-F238E27FC236}">
                <a16:creationId xmlns:a16="http://schemas.microsoft.com/office/drawing/2014/main" id="{ED237257-22A7-4176-B8A1-D100885A1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2/21/2022</a:t>
            </a:fld>
            <a:endParaRPr lang="en-US" dirty="0"/>
          </a:p>
        </p:txBody>
      </p:sp>
      <p:sp>
        <p:nvSpPr>
          <p:cNvPr id="10" name="Zástupný objekt pre pätu 9">
            <a:extLst>
              <a:ext uri="{FF2B5EF4-FFF2-40B4-BE49-F238E27FC236}">
                <a16:creationId xmlns:a16="http://schemas.microsoft.com/office/drawing/2014/main" id="{46FF7CC7-DFDA-4C20-989E-E6951DD07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Zástupný objekt pre číslo snímky 10">
            <a:extLst>
              <a:ext uri="{FF2B5EF4-FFF2-40B4-BE49-F238E27FC236}">
                <a16:creationId xmlns:a16="http://schemas.microsoft.com/office/drawing/2014/main" id="{DD8A8F43-4FE5-4508-9152-A08D7585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839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65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767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880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048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381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14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27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114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84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k-SK" dirty="0"/>
              <a:t>Kliknutím na ikonu pridáte obrázok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258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79779C-C360-43AE-8A77-8FC8BB4270C1}" type="datetimeFigureOut">
              <a:rPr lang="en-US" smtClean="0"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7" name="Obrázok 16">
            <a:extLst>
              <a:ext uri="{FF2B5EF4-FFF2-40B4-BE49-F238E27FC236}">
                <a16:creationId xmlns:a16="http://schemas.microsoft.com/office/drawing/2014/main" id="{EA3E8F35-11AB-41F2-AC71-BFA7628DF59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0900" y="-414933"/>
            <a:ext cx="2773540" cy="1560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1F62B025-851E-4F43-8422-79E544E9222E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" y="6022800"/>
            <a:ext cx="619173" cy="76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05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520254"/>
            <a:ext cx="12192000" cy="762000"/>
          </a:xfrm>
        </p:spPr>
        <p:txBody>
          <a:bodyPr>
            <a:noAutofit/>
          </a:bodyPr>
          <a:lstStyle/>
          <a:p>
            <a:r>
              <a:rPr lang="pt-BR" altLang="sk-SK" sz="5000" b="1" dirty="0">
                <a:latin typeface="Sen" pitchFamily="2" charset="0"/>
                <a:cs typeface="Times New Roman" panose="02020603050405020304" pitchFamily="18" charset="0"/>
              </a:rPr>
              <a:t>Mobilná aplikácia pre </a:t>
            </a:r>
            <a:r>
              <a:rPr lang="sk-SK" altLang="sk-SK" sz="5000" b="1" dirty="0">
                <a:latin typeface="Sen" pitchFamily="2" charset="0"/>
                <a:cs typeface="Times New Roman" panose="02020603050405020304" pitchFamily="18" charset="0"/>
              </a:rPr>
              <a:t>š</a:t>
            </a:r>
            <a:r>
              <a:rPr lang="pt-BR" altLang="sk-SK" sz="5000" b="1" dirty="0">
                <a:latin typeface="Sen" pitchFamily="2" charset="0"/>
                <a:cs typeface="Times New Roman" panose="02020603050405020304" pitchFamily="18" charset="0"/>
              </a:rPr>
              <a:t>tudentov SPŠE</a:t>
            </a:r>
            <a:endParaRPr lang="cs-CZ" altLang="sk-SK" sz="5000" b="1" dirty="0">
              <a:latin typeface="Sen" pitchFamily="2" charset="0"/>
              <a:cs typeface="Times New Roman" panose="02020603050405020304" pitchFamily="18" charset="0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1733" y="2133600"/>
            <a:ext cx="6684263" cy="1295400"/>
          </a:xfrm>
        </p:spPr>
        <p:txBody>
          <a:bodyPr>
            <a:normAutofit fontScale="92500"/>
          </a:bodyPr>
          <a:lstStyle/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Spojená škola, Komárňanská 28, Nové Zámky</a:t>
            </a:r>
          </a:p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o. z.</a:t>
            </a:r>
          </a:p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Stredná priemyselná škola elektrotechnická S. A. Jedlíka</a:t>
            </a:r>
          </a:p>
          <a:p>
            <a:pPr algn="ctr"/>
            <a:endParaRPr lang="sk-SK" altLang="sk-S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9492996" y="5488584"/>
            <a:ext cx="25146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Adam Hadar</a:t>
            </a:r>
            <a:br>
              <a:rPr lang="sk-SK" altLang="sk-SK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IV.AI</a:t>
            </a:r>
            <a:br>
              <a:rPr lang="sk-SK" altLang="sk-SK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2022</a:t>
            </a:r>
            <a:endParaRPr lang="cs-CZ" altLang="sk-SK" dirty="0">
              <a:latin typeface="Sen" pitchFamily="2" charset="0"/>
              <a:cs typeface="Times New Roman" panose="02020603050405020304" pitchFamily="18" charset="0"/>
            </a:endParaRPr>
          </a:p>
        </p:txBody>
      </p:sp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717B341F-882A-4E7C-9A95-5EAA3EC76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200000">
            <a:off x="4405479" y="7229398"/>
            <a:ext cx="3381042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5162 L 0.15326 -0.8055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56" y="-37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9" y="113897"/>
            <a:ext cx="6049111" cy="717342"/>
          </a:xfrm>
        </p:spPr>
        <p:txBody>
          <a:bodyPr>
            <a:noAutofit/>
          </a:bodyPr>
          <a:lstStyle/>
          <a:p>
            <a:pPr algn="ctr"/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Dijkstrov algoritmus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599C7E3D-FFE0-4A6C-8076-4A3C379EE71C}"/>
              </a:ext>
            </a:extLst>
          </p:cNvPr>
          <p:cNvSpPr txBox="1"/>
          <p:nvPr/>
        </p:nvSpPr>
        <p:spPr>
          <a:xfrm>
            <a:off x="564630" y="964519"/>
            <a:ext cx="50817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200" dirty="0">
                <a:latin typeface="Sen" pitchFamily="2" charset="0"/>
              </a:rPr>
              <a:t>hranovo-ohodnotený graf (weighted graph)</a:t>
            </a:r>
          </a:p>
        </p:txBody>
      </p:sp>
      <p:grpSp>
        <p:nvGrpSpPr>
          <p:cNvPr id="368" name="Skupina 367">
            <a:extLst>
              <a:ext uri="{FF2B5EF4-FFF2-40B4-BE49-F238E27FC236}">
                <a16:creationId xmlns:a16="http://schemas.microsoft.com/office/drawing/2014/main" id="{45270BEB-988A-4C20-A9A1-5E71D0C3B6A1}"/>
              </a:ext>
            </a:extLst>
          </p:cNvPr>
          <p:cNvGrpSpPr/>
          <p:nvPr/>
        </p:nvGrpSpPr>
        <p:grpSpPr>
          <a:xfrm>
            <a:off x="6961164" y="120331"/>
            <a:ext cx="5230836" cy="6630462"/>
            <a:chOff x="6961164" y="127525"/>
            <a:chExt cx="5230836" cy="6630462"/>
          </a:xfrm>
        </p:grpSpPr>
        <p:sp>
          <p:nvSpPr>
            <p:cNvPr id="7" name="Voľný tvar: obrazec 6">
              <a:extLst>
                <a:ext uri="{FF2B5EF4-FFF2-40B4-BE49-F238E27FC236}">
                  <a16:creationId xmlns:a16="http://schemas.microsoft.com/office/drawing/2014/main" id="{953C604A-1BA9-41B8-8FD8-475E6386192D}"/>
                </a:ext>
              </a:extLst>
            </p:cNvPr>
            <p:cNvSpPr/>
            <p:nvPr/>
          </p:nvSpPr>
          <p:spPr>
            <a:xfrm>
              <a:off x="7294754" y="127525"/>
              <a:ext cx="27512" cy="6602949"/>
            </a:xfrm>
            <a:custGeom>
              <a:avLst/>
              <a:gdLst>
                <a:gd name="connsiteX0" fmla="*/ 0 w 27512"/>
                <a:gd name="connsiteY0" fmla="*/ 0 h 6602949"/>
                <a:gd name="connsiteX1" fmla="*/ 0 w 27512"/>
                <a:gd name="connsiteY1" fmla="*/ 6602950 h 6602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6602949">
                  <a:moveTo>
                    <a:pt x="0" y="0"/>
                  </a:moveTo>
                  <a:lnTo>
                    <a:pt x="0" y="660295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" name="Voľný tvar: obrazec 7">
              <a:extLst>
                <a:ext uri="{FF2B5EF4-FFF2-40B4-BE49-F238E27FC236}">
                  <a16:creationId xmlns:a16="http://schemas.microsoft.com/office/drawing/2014/main" id="{6646F12A-5EE0-4B85-8047-946F67789BA5}"/>
                </a:ext>
              </a:extLst>
            </p:cNvPr>
            <p:cNvSpPr/>
            <p:nvPr/>
          </p:nvSpPr>
          <p:spPr>
            <a:xfrm>
              <a:off x="8037594" y="67777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" name="Voľný tvar: obrazec 8">
              <a:extLst>
                <a:ext uri="{FF2B5EF4-FFF2-40B4-BE49-F238E27FC236}">
                  <a16:creationId xmlns:a16="http://schemas.microsoft.com/office/drawing/2014/main" id="{7FAD1C1E-A70C-4D43-9201-2D06D6040DE1}"/>
                </a:ext>
              </a:extLst>
            </p:cNvPr>
            <p:cNvSpPr/>
            <p:nvPr/>
          </p:nvSpPr>
          <p:spPr>
            <a:xfrm>
              <a:off x="8037594" y="122801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" name="Voľný tvar: obrazec 9">
              <a:extLst>
                <a:ext uri="{FF2B5EF4-FFF2-40B4-BE49-F238E27FC236}">
                  <a16:creationId xmlns:a16="http://schemas.microsoft.com/office/drawing/2014/main" id="{76D3ACD9-588C-4F61-83A0-36747DBDD825}"/>
                </a:ext>
              </a:extLst>
            </p:cNvPr>
            <p:cNvSpPr/>
            <p:nvPr/>
          </p:nvSpPr>
          <p:spPr>
            <a:xfrm>
              <a:off x="8037594" y="952894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" name="Voľný tvar: obrazec 10">
              <a:extLst>
                <a:ext uri="{FF2B5EF4-FFF2-40B4-BE49-F238E27FC236}">
                  <a16:creationId xmlns:a16="http://schemas.microsoft.com/office/drawing/2014/main" id="{6DE1425A-B6B8-4500-8BD5-CE16459EB0C6}"/>
                </a:ext>
              </a:extLst>
            </p:cNvPr>
            <p:cNvSpPr/>
            <p:nvPr/>
          </p:nvSpPr>
          <p:spPr>
            <a:xfrm>
              <a:off x="8037594" y="1503140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" name="Voľný tvar: obrazec 11">
              <a:extLst>
                <a:ext uri="{FF2B5EF4-FFF2-40B4-BE49-F238E27FC236}">
                  <a16:creationId xmlns:a16="http://schemas.microsoft.com/office/drawing/2014/main" id="{E6917DD5-014E-4ABD-AFDE-F95682F433E3}"/>
                </a:ext>
              </a:extLst>
            </p:cNvPr>
            <p:cNvSpPr/>
            <p:nvPr/>
          </p:nvSpPr>
          <p:spPr>
            <a:xfrm>
              <a:off x="8037594" y="3704123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" name="Voľný tvar: obrazec 12">
              <a:extLst>
                <a:ext uri="{FF2B5EF4-FFF2-40B4-BE49-F238E27FC236}">
                  <a16:creationId xmlns:a16="http://schemas.microsoft.com/office/drawing/2014/main" id="{107D1EDE-DC36-45A6-AC48-F56EF208BDCC}"/>
                </a:ext>
              </a:extLst>
            </p:cNvPr>
            <p:cNvSpPr/>
            <p:nvPr/>
          </p:nvSpPr>
          <p:spPr>
            <a:xfrm>
              <a:off x="8037594" y="3291438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" name="Voľný tvar: obrazec 13">
              <a:extLst>
                <a:ext uri="{FF2B5EF4-FFF2-40B4-BE49-F238E27FC236}">
                  <a16:creationId xmlns:a16="http://schemas.microsoft.com/office/drawing/2014/main" id="{C1412795-5256-4A75-99FA-822BE3868184}"/>
                </a:ext>
              </a:extLst>
            </p:cNvPr>
            <p:cNvSpPr/>
            <p:nvPr/>
          </p:nvSpPr>
          <p:spPr>
            <a:xfrm>
              <a:off x="8037594" y="2878754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" name="Voľný tvar: obrazec 14">
              <a:extLst>
                <a:ext uri="{FF2B5EF4-FFF2-40B4-BE49-F238E27FC236}">
                  <a16:creationId xmlns:a16="http://schemas.microsoft.com/office/drawing/2014/main" id="{C72E249E-F78A-4D90-9BCC-F604EECE1D5C}"/>
                </a:ext>
              </a:extLst>
            </p:cNvPr>
            <p:cNvSpPr/>
            <p:nvPr/>
          </p:nvSpPr>
          <p:spPr>
            <a:xfrm>
              <a:off x="8037594" y="260363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" name="Voľný tvar: obrazec 15">
              <a:extLst>
                <a:ext uri="{FF2B5EF4-FFF2-40B4-BE49-F238E27FC236}">
                  <a16:creationId xmlns:a16="http://schemas.microsoft.com/office/drawing/2014/main" id="{B5586EB1-101C-496B-B7C1-095FDEF35A58}"/>
                </a:ext>
              </a:extLst>
            </p:cNvPr>
            <p:cNvSpPr/>
            <p:nvPr/>
          </p:nvSpPr>
          <p:spPr>
            <a:xfrm>
              <a:off x="8037594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" name="Voľný tvar: obrazec 16">
              <a:extLst>
                <a:ext uri="{FF2B5EF4-FFF2-40B4-BE49-F238E27FC236}">
                  <a16:creationId xmlns:a16="http://schemas.microsoft.com/office/drawing/2014/main" id="{1494F434-7CD7-4128-B4F4-8DDF77B3C017}"/>
                </a:ext>
              </a:extLst>
            </p:cNvPr>
            <p:cNvSpPr/>
            <p:nvPr/>
          </p:nvSpPr>
          <p:spPr>
            <a:xfrm>
              <a:off x="8037594" y="4804614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" name="Voľný tvar: obrazec 17">
              <a:extLst>
                <a:ext uri="{FF2B5EF4-FFF2-40B4-BE49-F238E27FC236}">
                  <a16:creationId xmlns:a16="http://schemas.microsoft.com/office/drawing/2014/main" id="{A61CBD51-EB43-458D-B626-417407779A8F}"/>
                </a:ext>
              </a:extLst>
            </p:cNvPr>
            <p:cNvSpPr/>
            <p:nvPr/>
          </p:nvSpPr>
          <p:spPr>
            <a:xfrm>
              <a:off x="8037594" y="4942176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" name="Voľný tvar: obrazec 18">
              <a:extLst>
                <a:ext uri="{FF2B5EF4-FFF2-40B4-BE49-F238E27FC236}">
                  <a16:creationId xmlns:a16="http://schemas.microsoft.com/office/drawing/2014/main" id="{E499BDB2-D956-4BDA-AC96-00306D9B710C}"/>
                </a:ext>
              </a:extLst>
            </p:cNvPr>
            <p:cNvSpPr/>
            <p:nvPr/>
          </p:nvSpPr>
          <p:spPr>
            <a:xfrm>
              <a:off x="8037594" y="5217299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" name="Voľný tvar: obrazec 19">
              <a:extLst>
                <a:ext uri="{FF2B5EF4-FFF2-40B4-BE49-F238E27FC236}">
                  <a16:creationId xmlns:a16="http://schemas.microsoft.com/office/drawing/2014/main" id="{9C278084-5EE9-4116-9A14-9F21B8B73CDA}"/>
                </a:ext>
              </a:extLst>
            </p:cNvPr>
            <p:cNvSpPr/>
            <p:nvPr/>
          </p:nvSpPr>
          <p:spPr>
            <a:xfrm>
              <a:off x="8037594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" name="Voľný tvar: obrazec 20">
              <a:extLst>
                <a:ext uri="{FF2B5EF4-FFF2-40B4-BE49-F238E27FC236}">
                  <a16:creationId xmlns:a16="http://schemas.microsoft.com/office/drawing/2014/main" id="{23CFAB3E-81F7-49E2-BDE4-8000DE51A9B7}"/>
                </a:ext>
              </a:extLst>
            </p:cNvPr>
            <p:cNvSpPr/>
            <p:nvPr/>
          </p:nvSpPr>
          <p:spPr>
            <a:xfrm>
              <a:off x="8312721" y="4667053"/>
              <a:ext cx="27512" cy="2063421"/>
            </a:xfrm>
            <a:custGeom>
              <a:avLst/>
              <a:gdLst>
                <a:gd name="connsiteX0" fmla="*/ 0 w 27512"/>
                <a:gd name="connsiteY0" fmla="*/ 0 h 2063421"/>
                <a:gd name="connsiteX1" fmla="*/ 0 w 27512"/>
                <a:gd name="connsiteY1" fmla="*/ 2063422 h 206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063421">
                  <a:moveTo>
                    <a:pt x="0" y="0"/>
                  </a:moveTo>
                  <a:lnTo>
                    <a:pt x="0" y="206342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" name="Voľný tvar: obrazec 21">
              <a:extLst>
                <a:ext uri="{FF2B5EF4-FFF2-40B4-BE49-F238E27FC236}">
                  <a16:creationId xmlns:a16="http://schemas.microsoft.com/office/drawing/2014/main" id="{DAA79F5B-BFE8-4041-BA74-66C2C2E59986}"/>
                </a:ext>
              </a:extLst>
            </p:cNvPr>
            <p:cNvSpPr/>
            <p:nvPr/>
          </p:nvSpPr>
          <p:spPr>
            <a:xfrm>
              <a:off x="7845006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" name="Voľný tvar: obrazec 22">
              <a:extLst>
                <a:ext uri="{FF2B5EF4-FFF2-40B4-BE49-F238E27FC236}">
                  <a16:creationId xmlns:a16="http://schemas.microsoft.com/office/drawing/2014/main" id="{A57BA829-CB2D-4AD9-8A3A-5630C652568C}"/>
                </a:ext>
              </a:extLst>
            </p:cNvPr>
            <p:cNvSpPr/>
            <p:nvPr/>
          </p:nvSpPr>
          <p:spPr>
            <a:xfrm>
              <a:off x="8312721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" name="Voľný tvar: obrazec 23">
              <a:extLst>
                <a:ext uri="{FF2B5EF4-FFF2-40B4-BE49-F238E27FC236}">
                  <a16:creationId xmlns:a16="http://schemas.microsoft.com/office/drawing/2014/main" id="{9304E546-2E08-494B-8F47-54C0F87C74DF}"/>
                </a:ext>
              </a:extLst>
            </p:cNvPr>
            <p:cNvSpPr/>
            <p:nvPr/>
          </p:nvSpPr>
          <p:spPr>
            <a:xfrm>
              <a:off x="11614236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" name="Voľný tvar: obrazec 24">
              <a:extLst>
                <a:ext uri="{FF2B5EF4-FFF2-40B4-BE49-F238E27FC236}">
                  <a16:creationId xmlns:a16="http://schemas.microsoft.com/office/drawing/2014/main" id="{E4B952DA-3DA0-41DC-B63C-17066EB54111}"/>
                </a:ext>
              </a:extLst>
            </p:cNvPr>
            <p:cNvSpPr/>
            <p:nvPr/>
          </p:nvSpPr>
          <p:spPr>
            <a:xfrm>
              <a:off x="11614236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" name="Voľný tvar: obrazec 25">
              <a:extLst>
                <a:ext uri="{FF2B5EF4-FFF2-40B4-BE49-F238E27FC236}">
                  <a16:creationId xmlns:a16="http://schemas.microsoft.com/office/drawing/2014/main" id="{DB175E0F-02DC-47E7-9D27-CA2694C382EF}"/>
                </a:ext>
              </a:extLst>
            </p:cNvPr>
            <p:cNvSpPr/>
            <p:nvPr/>
          </p:nvSpPr>
          <p:spPr>
            <a:xfrm>
              <a:off x="10623782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" name="Voľný tvar: obrazec 26">
              <a:extLst>
                <a:ext uri="{FF2B5EF4-FFF2-40B4-BE49-F238E27FC236}">
                  <a16:creationId xmlns:a16="http://schemas.microsoft.com/office/drawing/2014/main" id="{5B3CD5BD-ACB4-4AC2-B0FE-AFE5B90ADAC3}"/>
                </a:ext>
              </a:extLst>
            </p:cNvPr>
            <p:cNvSpPr/>
            <p:nvPr/>
          </p:nvSpPr>
          <p:spPr>
            <a:xfrm>
              <a:off x="11339110" y="2328508"/>
              <a:ext cx="27512" cy="1788298"/>
            </a:xfrm>
            <a:custGeom>
              <a:avLst/>
              <a:gdLst>
                <a:gd name="connsiteX0" fmla="*/ 0 w 27512"/>
                <a:gd name="connsiteY0" fmla="*/ 0 h 1788298"/>
                <a:gd name="connsiteX1" fmla="*/ 0 w 27512"/>
                <a:gd name="connsiteY1" fmla="*/ 1788299 h 178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788298">
                  <a:moveTo>
                    <a:pt x="0" y="0"/>
                  </a:moveTo>
                  <a:lnTo>
                    <a:pt x="0" y="178829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" name="Voľný tvar: obrazec 27">
              <a:extLst>
                <a:ext uri="{FF2B5EF4-FFF2-40B4-BE49-F238E27FC236}">
                  <a16:creationId xmlns:a16="http://schemas.microsoft.com/office/drawing/2014/main" id="{3B011593-9602-4E0D-A8AB-6CEB2745B8DE}"/>
                </a:ext>
              </a:extLst>
            </p:cNvPr>
            <p:cNvSpPr/>
            <p:nvPr/>
          </p:nvSpPr>
          <p:spPr>
            <a:xfrm>
              <a:off x="7762468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" name="Voľný tvar: obrazec 28">
              <a:extLst>
                <a:ext uri="{FF2B5EF4-FFF2-40B4-BE49-F238E27FC236}">
                  <a16:creationId xmlns:a16="http://schemas.microsoft.com/office/drawing/2014/main" id="{F081874E-FAC1-4923-9E78-F2C0A8FFCB93}"/>
                </a:ext>
              </a:extLst>
            </p:cNvPr>
            <p:cNvSpPr/>
            <p:nvPr/>
          </p:nvSpPr>
          <p:spPr>
            <a:xfrm>
              <a:off x="11063984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" name="Voľný tvar: obrazec 29">
              <a:extLst>
                <a:ext uri="{FF2B5EF4-FFF2-40B4-BE49-F238E27FC236}">
                  <a16:creationId xmlns:a16="http://schemas.microsoft.com/office/drawing/2014/main" id="{9311741B-0496-438E-BD9E-9B1A34D61A11}"/>
                </a:ext>
              </a:extLst>
            </p:cNvPr>
            <p:cNvSpPr/>
            <p:nvPr/>
          </p:nvSpPr>
          <p:spPr>
            <a:xfrm>
              <a:off x="10623782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" name="Voľný tvar: obrazec 30">
              <a:extLst>
                <a:ext uri="{FF2B5EF4-FFF2-40B4-BE49-F238E27FC236}">
                  <a16:creationId xmlns:a16="http://schemas.microsoft.com/office/drawing/2014/main" id="{795F3F85-0868-47BB-953B-87E83CBE6B8E}"/>
                </a:ext>
              </a:extLst>
            </p:cNvPr>
            <p:cNvSpPr/>
            <p:nvPr/>
          </p:nvSpPr>
          <p:spPr>
            <a:xfrm>
              <a:off x="8450284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" name="Voľný tvar: obrazec 31">
              <a:extLst>
                <a:ext uri="{FF2B5EF4-FFF2-40B4-BE49-F238E27FC236}">
                  <a16:creationId xmlns:a16="http://schemas.microsoft.com/office/drawing/2014/main" id="{4BC68004-4998-4D42-AEA4-121EAB64789E}"/>
                </a:ext>
              </a:extLst>
            </p:cNvPr>
            <p:cNvSpPr/>
            <p:nvPr/>
          </p:nvSpPr>
          <p:spPr>
            <a:xfrm>
              <a:off x="8587847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" name="Voľný tvar: obrazec 32">
              <a:extLst>
                <a:ext uri="{FF2B5EF4-FFF2-40B4-BE49-F238E27FC236}">
                  <a16:creationId xmlns:a16="http://schemas.microsoft.com/office/drawing/2014/main" id="{4B3EE379-3F9E-4728-AF55-4EE4EAE94E8C}"/>
                </a:ext>
              </a:extLst>
            </p:cNvPr>
            <p:cNvSpPr/>
            <p:nvPr/>
          </p:nvSpPr>
          <p:spPr>
            <a:xfrm>
              <a:off x="8553456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" name="Voľný tvar: obrazec 33">
              <a:extLst>
                <a:ext uri="{FF2B5EF4-FFF2-40B4-BE49-F238E27FC236}">
                  <a16:creationId xmlns:a16="http://schemas.microsoft.com/office/drawing/2014/main" id="{03E36662-72BD-44B5-995A-6BA5F00F36F3}"/>
                </a:ext>
              </a:extLst>
            </p:cNvPr>
            <p:cNvSpPr/>
            <p:nvPr/>
          </p:nvSpPr>
          <p:spPr>
            <a:xfrm>
              <a:off x="8519065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" name="Voľný tvar: obrazec 34">
              <a:extLst>
                <a:ext uri="{FF2B5EF4-FFF2-40B4-BE49-F238E27FC236}">
                  <a16:creationId xmlns:a16="http://schemas.microsoft.com/office/drawing/2014/main" id="{419F423F-D7C0-410A-81E6-E0EBC5CA67A3}"/>
                </a:ext>
              </a:extLst>
            </p:cNvPr>
            <p:cNvSpPr/>
            <p:nvPr/>
          </p:nvSpPr>
          <p:spPr>
            <a:xfrm>
              <a:off x="8484674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" name="Voľný tvar: obrazec 35">
              <a:extLst>
                <a:ext uri="{FF2B5EF4-FFF2-40B4-BE49-F238E27FC236}">
                  <a16:creationId xmlns:a16="http://schemas.microsoft.com/office/drawing/2014/main" id="{AE05DCA3-6783-42D8-9F76-31C50B26D6E0}"/>
                </a:ext>
              </a:extLst>
            </p:cNvPr>
            <p:cNvSpPr/>
            <p:nvPr/>
          </p:nvSpPr>
          <p:spPr>
            <a:xfrm>
              <a:off x="8725410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7" name="Voľný tvar: obrazec 36">
              <a:extLst>
                <a:ext uri="{FF2B5EF4-FFF2-40B4-BE49-F238E27FC236}">
                  <a16:creationId xmlns:a16="http://schemas.microsoft.com/office/drawing/2014/main" id="{04DAB29D-F758-4DBC-9CBB-90D1106A81C1}"/>
                </a:ext>
              </a:extLst>
            </p:cNvPr>
            <p:cNvSpPr/>
            <p:nvPr/>
          </p:nvSpPr>
          <p:spPr>
            <a:xfrm>
              <a:off x="8759800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8" name="Voľný tvar: obrazec 37">
              <a:extLst>
                <a:ext uri="{FF2B5EF4-FFF2-40B4-BE49-F238E27FC236}">
                  <a16:creationId xmlns:a16="http://schemas.microsoft.com/office/drawing/2014/main" id="{5A3D2842-1572-4C4D-8159-418900779131}"/>
                </a:ext>
              </a:extLst>
            </p:cNvPr>
            <p:cNvSpPr/>
            <p:nvPr/>
          </p:nvSpPr>
          <p:spPr>
            <a:xfrm>
              <a:off x="8794191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9" name="Voľný tvar: obrazec 38">
              <a:extLst>
                <a:ext uri="{FF2B5EF4-FFF2-40B4-BE49-F238E27FC236}">
                  <a16:creationId xmlns:a16="http://schemas.microsoft.com/office/drawing/2014/main" id="{62473AB8-7645-4D02-8C78-B8893BC70E02}"/>
                </a:ext>
              </a:extLst>
            </p:cNvPr>
            <p:cNvSpPr/>
            <p:nvPr/>
          </p:nvSpPr>
          <p:spPr>
            <a:xfrm>
              <a:off x="8828582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0" name="Voľný tvar: obrazec 39">
              <a:extLst>
                <a:ext uri="{FF2B5EF4-FFF2-40B4-BE49-F238E27FC236}">
                  <a16:creationId xmlns:a16="http://schemas.microsoft.com/office/drawing/2014/main" id="{1B206ED1-4B21-4963-AE55-8ABD807F9BC2}"/>
                </a:ext>
              </a:extLst>
            </p:cNvPr>
            <p:cNvSpPr/>
            <p:nvPr/>
          </p:nvSpPr>
          <p:spPr>
            <a:xfrm>
              <a:off x="8862973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1" name="Voľný tvar: obrazec 40">
              <a:extLst>
                <a:ext uri="{FF2B5EF4-FFF2-40B4-BE49-F238E27FC236}">
                  <a16:creationId xmlns:a16="http://schemas.microsoft.com/office/drawing/2014/main" id="{647CCDC4-CB67-44F1-AB8A-B5A97FDD6CC6}"/>
                </a:ext>
              </a:extLst>
            </p:cNvPr>
            <p:cNvSpPr/>
            <p:nvPr/>
          </p:nvSpPr>
          <p:spPr>
            <a:xfrm>
              <a:off x="10623782" y="4942176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2" name="Voľný tvar: obrazec 41">
              <a:extLst>
                <a:ext uri="{FF2B5EF4-FFF2-40B4-BE49-F238E27FC236}">
                  <a16:creationId xmlns:a16="http://schemas.microsoft.com/office/drawing/2014/main" id="{A119F09B-9D0A-4763-B079-4D1D6D02E58E}"/>
                </a:ext>
              </a:extLst>
            </p:cNvPr>
            <p:cNvSpPr/>
            <p:nvPr/>
          </p:nvSpPr>
          <p:spPr>
            <a:xfrm>
              <a:off x="11339110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3" name="Voľný tvar: obrazec 42">
              <a:extLst>
                <a:ext uri="{FF2B5EF4-FFF2-40B4-BE49-F238E27FC236}">
                  <a16:creationId xmlns:a16="http://schemas.microsoft.com/office/drawing/2014/main" id="{9182A851-C5A7-4DAB-AAE4-D76A7347C458}"/>
                </a:ext>
              </a:extLst>
            </p:cNvPr>
            <p:cNvSpPr/>
            <p:nvPr/>
          </p:nvSpPr>
          <p:spPr>
            <a:xfrm>
              <a:off x="11339110" y="466705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4" name="Voľný tvar: obrazec 43">
              <a:extLst>
                <a:ext uri="{FF2B5EF4-FFF2-40B4-BE49-F238E27FC236}">
                  <a16:creationId xmlns:a16="http://schemas.microsoft.com/office/drawing/2014/main" id="{BB6487AD-1C72-4E59-8377-401174123512}"/>
                </a:ext>
              </a:extLst>
            </p:cNvPr>
            <p:cNvSpPr/>
            <p:nvPr/>
          </p:nvSpPr>
          <p:spPr>
            <a:xfrm>
              <a:off x="11339110" y="5217299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5" name="Voľný tvar: obrazec 44">
              <a:extLst>
                <a:ext uri="{FF2B5EF4-FFF2-40B4-BE49-F238E27FC236}">
                  <a16:creationId xmlns:a16="http://schemas.microsoft.com/office/drawing/2014/main" id="{C68162E8-FC3D-435C-9EF8-25D93EC9362B}"/>
                </a:ext>
              </a:extLst>
            </p:cNvPr>
            <p:cNvSpPr/>
            <p:nvPr/>
          </p:nvSpPr>
          <p:spPr>
            <a:xfrm>
              <a:off x="11174034" y="5217299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6" name="Voľný tvar: obrazec 45">
              <a:extLst>
                <a:ext uri="{FF2B5EF4-FFF2-40B4-BE49-F238E27FC236}">
                  <a16:creationId xmlns:a16="http://schemas.microsoft.com/office/drawing/2014/main" id="{72552D12-1872-434A-862A-D02BF1CC9412}"/>
                </a:ext>
              </a:extLst>
            </p:cNvPr>
            <p:cNvSpPr/>
            <p:nvPr/>
          </p:nvSpPr>
          <p:spPr>
            <a:xfrm>
              <a:off x="11339110" y="5492422"/>
              <a:ext cx="27512" cy="192586"/>
            </a:xfrm>
            <a:custGeom>
              <a:avLst/>
              <a:gdLst>
                <a:gd name="connsiteX0" fmla="*/ 0 w 27512"/>
                <a:gd name="connsiteY0" fmla="*/ 0 h 192586"/>
                <a:gd name="connsiteX1" fmla="*/ 0 w 27512"/>
                <a:gd name="connsiteY1" fmla="*/ 192586 h 19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86">
                  <a:moveTo>
                    <a:pt x="0" y="0"/>
                  </a:moveTo>
                  <a:lnTo>
                    <a:pt x="0" y="19258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7" name="Voľný tvar: obrazec 46">
              <a:extLst>
                <a:ext uri="{FF2B5EF4-FFF2-40B4-BE49-F238E27FC236}">
                  <a16:creationId xmlns:a16="http://schemas.microsoft.com/office/drawing/2014/main" id="{00EAA617-44A3-4C55-9563-EC590675A4EC}"/>
                </a:ext>
              </a:extLst>
            </p:cNvPr>
            <p:cNvSpPr/>
            <p:nvPr/>
          </p:nvSpPr>
          <p:spPr>
            <a:xfrm>
              <a:off x="11614236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8" name="Voľný tvar: obrazec 47">
              <a:extLst>
                <a:ext uri="{FF2B5EF4-FFF2-40B4-BE49-F238E27FC236}">
                  <a16:creationId xmlns:a16="http://schemas.microsoft.com/office/drawing/2014/main" id="{8017F134-77D5-404F-AC24-11CD7D871EF5}"/>
                </a:ext>
              </a:extLst>
            </p:cNvPr>
            <p:cNvSpPr/>
            <p:nvPr/>
          </p:nvSpPr>
          <p:spPr>
            <a:xfrm>
              <a:off x="10623782" y="246607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9" name="Voľný tvar: obrazec 48">
              <a:extLst>
                <a:ext uri="{FF2B5EF4-FFF2-40B4-BE49-F238E27FC236}">
                  <a16:creationId xmlns:a16="http://schemas.microsoft.com/office/drawing/2014/main" id="{E3A6D1B9-CE75-479E-A048-6198EAA06A72}"/>
                </a:ext>
              </a:extLst>
            </p:cNvPr>
            <p:cNvSpPr/>
            <p:nvPr/>
          </p:nvSpPr>
          <p:spPr>
            <a:xfrm>
              <a:off x="10623782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0" name="Voľný tvar: obrazec 49">
              <a:extLst>
                <a:ext uri="{FF2B5EF4-FFF2-40B4-BE49-F238E27FC236}">
                  <a16:creationId xmlns:a16="http://schemas.microsoft.com/office/drawing/2014/main" id="{EF26B692-C044-4BFC-A111-039D9D1ADFDC}"/>
                </a:ext>
              </a:extLst>
            </p:cNvPr>
            <p:cNvSpPr/>
            <p:nvPr/>
          </p:nvSpPr>
          <p:spPr>
            <a:xfrm>
              <a:off x="10623782" y="260363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1" name="Voľný tvar: obrazec 50">
              <a:extLst>
                <a:ext uri="{FF2B5EF4-FFF2-40B4-BE49-F238E27FC236}">
                  <a16:creationId xmlns:a16="http://schemas.microsoft.com/office/drawing/2014/main" id="{B8EF446A-DC09-4EE5-BB78-28D0AFCA0167}"/>
                </a:ext>
              </a:extLst>
            </p:cNvPr>
            <p:cNvSpPr/>
            <p:nvPr/>
          </p:nvSpPr>
          <p:spPr>
            <a:xfrm>
              <a:off x="10623782" y="2878754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2" name="Voľný tvar: obrazec 51">
              <a:extLst>
                <a:ext uri="{FF2B5EF4-FFF2-40B4-BE49-F238E27FC236}">
                  <a16:creationId xmlns:a16="http://schemas.microsoft.com/office/drawing/2014/main" id="{5E33FA00-CA83-45EA-ADF8-961D3C7178D9}"/>
                </a:ext>
              </a:extLst>
            </p:cNvPr>
            <p:cNvSpPr/>
            <p:nvPr/>
          </p:nvSpPr>
          <p:spPr>
            <a:xfrm>
              <a:off x="10623782" y="3291438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3" name="Voľný tvar: obrazec 52">
              <a:extLst>
                <a:ext uri="{FF2B5EF4-FFF2-40B4-BE49-F238E27FC236}">
                  <a16:creationId xmlns:a16="http://schemas.microsoft.com/office/drawing/2014/main" id="{8AE5665D-BBDD-47A5-9D3F-59E498FAB417}"/>
                </a:ext>
              </a:extLst>
            </p:cNvPr>
            <p:cNvSpPr/>
            <p:nvPr/>
          </p:nvSpPr>
          <p:spPr>
            <a:xfrm>
              <a:off x="10623782" y="3704123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4" name="Voľný tvar: obrazec 53">
              <a:extLst>
                <a:ext uri="{FF2B5EF4-FFF2-40B4-BE49-F238E27FC236}">
                  <a16:creationId xmlns:a16="http://schemas.microsoft.com/office/drawing/2014/main" id="{36D57C99-A706-4202-AF08-4E2D13613E9D}"/>
                </a:ext>
              </a:extLst>
            </p:cNvPr>
            <p:cNvSpPr/>
            <p:nvPr/>
          </p:nvSpPr>
          <p:spPr>
            <a:xfrm>
              <a:off x="10238606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5" name="Voľný tvar: obrazec 54">
              <a:extLst>
                <a:ext uri="{FF2B5EF4-FFF2-40B4-BE49-F238E27FC236}">
                  <a16:creationId xmlns:a16="http://schemas.microsoft.com/office/drawing/2014/main" id="{90C548BC-CA7B-4DB0-B55F-AB7773783A1C}"/>
                </a:ext>
              </a:extLst>
            </p:cNvPr>
            <p:cNvSpPr/>
            <p:nvPr/>
          </p:nvSpPr>
          <p:spPr>
            <a:xfrm>
              <a:off x="8312721" y="2878754"/>
              <a:ext cx="27512" cy="1238053"/>
            </a:xfrm>
            <a:custGeom>
              <a:avLst/>
              <a:gdLst>
                <a:gd name="connsiteX0" fmla="*/ 0 w 27512"/>
                <a:gd name="connsiteY0" fmla="*/ 0 h 1238053"/>
                <a:gd name="connsiteX1" fmla="*/ 0 w 27512"/>
                <a:gd name="connsiteY1" fmla="*/ 1238053 h 123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238053">
                  <a:moveTo>
                    <a:pt x="0" y="0"/>
                  </a:moveTo>
                  <a:lnTo>
                    <a:pt x="0" y="123805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6" name="Voľný tvar: obrazec 55">
              <a:extLst>
                <a:ext uri="{FF2B5EF4-FFF2-40B4-BE49-F238E27FC236}">
                  <a16:creationId xmlns:a16="http://schemas.microsoft.com/office/drawing/2014/main" id="{4BB54706-0F4F-4670-BD24-C874ABF0878A}"/>
                </a:ext>
              </a:extLst>
            </p:cNvPr>
            <p:cNvSpPr/>
            <p:nvPr/>
          </p:nvSpPr>
          <p:spPr>
            <a:xfrm>
              <a:off x="7514855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7" name="Voľný tvar: obrazec 56">
              <a:extLst>
                <a:ext uri="{FF2B5EF4-FFF2-40B4-BE49-F238E27FC236}">
                  <a16:creationId xmlns:a16="http://schemas.microsoft.com/office/drawing/2014/main" id="{D2DC2BFC-B819-4B41-BE95-521294770183}"/>
                </a:ext>
              </a:extLst>
            </p:cNvPr>
            <p:cNvSpPr/>
            <p:nvPr/>
          </p:nvSpPr>
          <p:spPr>
            <a:xfrm>
              <a:off x="7514855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8" name="Voľný tvar: obrazec 57">
              <a:extLst>
                <a:ext uri="{FF2B5EF4-FFF2-40B4-BE49-F238E27FC236}">
                  <a16:creationId xmlns:a16="http://schemas.microsoft.com/office/drawing/2014/main" id="{4949AD3E-C9FC-4866-B981-7EF015FF87AB}"/>
                </a:ext>
              </a:extLst>
            </p:cNvPr>
            <p:cNvSpPr/>
            <p:nvPr/>
          </p:nvSpPr>
          <p:spPr>
            <a:xfrm>
              <a:off x="7514855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9" name="Voľný tvar: obrazec 58">
              <a:extLst>
                <a:ext uri="{FF2B5EF4-FFF2-40B4-BE49-F238E27FC236}">
                  <a16:creationId xmlns:a16="http://schemas.microsoft.com/office/drawing/2014/main" id="{FBBDBB0B-C08C-4D51-8993-405355B67F2D}"/>
                </a:ext>
              </a:extLst>
            </p:cNvPr>
            <p:cNvSpPr/>
            <p:nvPr/>
          </p:nvSpPr>
          <p:spPr>
            <a:xfrm>
              <a:off x="7074653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0" name="Voľný tvar: obrazec 59">
              <a:extLst>
                <a:ext uri="{FF2B5EF4-FFF2-40B4-BE49-F238E27FC236}">
                  <a16:creationId xmlns:a16="http://schemas.microsoft.com/office/drawing/2014/main" id="{F1771877-AC51-40C0-8FF4-246152C189E0}"/>
                </a:ext>
              </a:extLst>
            </p:cNvPr>
            <p:cNvSpPr/>
            <p:nvPr/>
          </p:nvSpPr>
          <p:spPr>
            <a:xfrm>
              <a:off x="7019628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1" name="Voľný tvar: obrazec 60">
              <a:extLst>
                <a:ext uri="{FF2B5EF4-FFF2-40B4-BE49-F238E27FC236}">
                  <a16:creationId xmlns:a16="http://schemas.microsoft.com/office/drawing/2014/main" id="{FD728A91-FA7D-4CAB-80A3-54E1032AAACC}"/>
                </a:ext>
              </a:extLst>
            </p:cNvPr>
            <p:cNvSpPr/>
            <p:nvPr/>
          </p:nvSpPr>
          <p:spPr>
            <a:xfrm>
              <a:off x="6964603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2" name="Voľný tvar: obrazec 61">
              <a:extLst>
                <a:ext uri="{FF2B5EF4-FFF2-40B4-BE49-F238E27FC236}">
                  <a16:creationId xmlns:a16="http://schemas.microsoft.com/office/drawing/2014/main" id="{BF986138-8E78-4EBB-8BC4-D0F5C59EDF2A}"/>
                </a:ext>
              </a:extLst>
            </p:cNvPr>
            <p:cNvSpPr/>
            <p:nvPr/>
          </p:nvSpPr>
          <p:spPr>
            <a:xfrm>
              <a:off x="9193124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3" name="Voľný tvar: obrazec 62">
              <a:extLst>
                <a:ext uri="{FF2B5EF4-FFF2-40B4-BE49-F238E27FC236}">
                  <a16:creationId xmlns:a16="http://schemas.microsoft.com/office/drawing/2014/main" id="{B4586DB5-C640-4F6A-B4DE-97EDBEFABC0F}"/>
                </a:ext>
              </a:extLst>
            </p:cNvPr>
            <p:cNvSpPr/>
            <p:nvPr/>
          </p:nvSpPr>
          <p:spPr>
            <a:xfrm>
              <a:off x="9482009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4" name="Voľný tvar: obrazec 63">
              <a:extLst>
                <a:ext uri="{FF2B5EF4-FFF2-40B4-BE49-F238E27FC236}">
                  <a16:creationId xmlns:a16="http://schemas.microsoft.com/office/drawing/2014/main" id="{0B4BB4BD-9B92-421D-ACB2-DF8F22B14DA6}"/>
                </a:ext>
              </a:extLst>
            </p:cNvPr>
            <p:cNvSpPr/>
            <p:nvPr/>
          </p:nvSpPr>
          <p:spPr>
            <a:xfrm>
              <a:off x="9409786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5" name="Voľný tvar: obrazec 64">
              <a:extLst>
                <a:ext uri="{FF2B5EF4-FFF2-40B4-BE49-F238E27FC236}">
                  <a16:creationId xmlns:a16="http://schemas.microsoft.com/office/drawing/2014/main" id="{2A31B87F-5B81-4C37-B18C-03E9622079A3}"/>
                </a:ext>
              </a:extLst>
            </p:cNvPr>
            <p:cNvSpPr/>
            <p:nvPr/>
          </p:nvSpPr>
          <p:spPr>
            <a:xfrm>
              <a:off x="9337428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6" name="Voľný tvar: obrazec 65">
              <a:extLst>
                <a:ext uri="{FF2B5EF4-FFF2-40B4-BE49-F238E27FC236}">
                  <a16:creationId xmlns:a16="http://schemas.microsoft.com/office/drawing/2014/main" id="{C0C129A7-9368-4431-B796-75F23A784B9C}"/>
                </a:ext>
              </a:extLst>
            </p:cNvPr>
            <p:cNvSpPr/>
            <p:nvPr/>
          </p:nvSpPr>
          <p:spPr>
            <a:xfrm>
              <a:off x="9265069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7" name="Voľný tvar: obrazec 66">
              <a:extLst>
                <a:ext uri="{FF2B5EF4-FFF2-40B4-BE49-F238E27FC236}">
                  <a16:creationId xmlns:a16="http://schemas.microsoft.com/office/drawing/2014/main" id="{76C41963-9888-49BF-8EB9-57216A38C82C}"/>
                </a:ext>
              </a:extLst>
            </p:cNvPr>
            <p:cNvSpPr/>
            <p:nvPr/>
          </p:nvSpPr>
          <p:spPr>
            <a:xfrm>
              <a:off x="9812160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8" name="Voľný tvar: obrazec 67">
              <a:extLst>
                <a:ext uri="{FF2B5EF4-FFF2-40B4-BE49-F238E27FC236}">
                  <a16:creationId xmlns:a16="http://schemas.microsoft.com/office/drawing/2014/main" id="{5EA7EFCD-2331-4F4F-B2E8-72E923D13CED}"/>
                </a:ext>
              </a:extLst>
            </p:cNvPr>
            <p:cNvSpPr/>
            <p:nvPr/>
          </p:nvSpPr>
          <p:spPr>
            <a:xfrm>
              <a:off x="9884381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9" name="Voľný tvar: obrazec 68">
              <a:extLst>
                <a:ext uri="{FF2B5EF4-FFF2-40B4-BE49-F238E27FC236}">
                  <a16:creationId xmlns:a16="http://schemas.microsoft.com/office/drawing/2014/main" id="{2DED4347-8412-4EF1-8407-EEADB9B33A91}"/>
                </a:ext>
              </a:extLst>
            </p:cNvPr>
            <p:cNvSpPr/>
            <p:nvPr/>
          </p:nvSpPr>
          <p:spPr>
            <a:xfrm>
              <a:off x="9953163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0" name="Voľný tvar: obrazec 69">
              <a:extLst>
                <a:ext uri="{FF2B5EF4-FFF2-40B4-BE49-F238E27FC236}">
                  <a16:creationId xmlns:a16="http://schemas.microsoft.com/office/drawing/2014/main" id="{BC9D9A94-29F4-4004-BCAD-A43A0907275F}"/>
                </a:ext>
              </a:extLst>
            </p:cNvPr>
            <p:cNvSpPr/>
            <p:nvPr/>
          </p:nvSpPr>
          <p:spPr>
            <a:xfrm>
              <a:off x="10025246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1" name="Voľný tvar: obrazec 70">
              <a:extLst>
                <a:ext uri="{FF2B5EF4-FFF2-40B4-BE49-F238E27FC236}">
                  <a16:creationId xmlns:a16="http://schemas.microsoft.com/office/drawing/2014/main" id="{DCF314E7-81B8-4280-9032-182774B30292}"/>
                </a:ext>
              </a:extLst>
            </p:cNvPr>
            <p:cNvSpPr/>
            <p:nvPr/>
          </p:nvSpPr>
          <p:spPr>
            <a:xfrm>
              <a:off x="10101043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2" name="Voľný tvar: obrazec 71">
              <a:extLst>
                <a:ext uri="{FF2B5EF4-FFF2-40B4-BE49-F238E27FC236}">
                  <a16:creationId xmlns:a16="http://schemas.microsoft.com/office/drawing/2014/main" id="{CE8AED2B-8DBC-4034-BA90-F720AA2DE057}"/>
                </a:ext>
              </a:extLst>
            </p:cNvPr>
            <p:cNvSpPr/>
            <p:nvPr/>
          </p:nvSpPr>
          <p:spPr>
            <a:xfrm>
              <a:off x="9440737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3" name="Voľný tvar: obrazec 72">
              <a:extLst>
                <a:ext uri="{FF2B5EF4-FFF2-40B4-BE49-F238E27FC236}">
                  <a16:creationId xmlns:a16="http://schemas.microsoft.com/office/drawing/2014/main" id="{51D9A7F2-1FBD-456E-ABD9-37EEE2BD4449}"/>
                </a:ext>
              </a:extLst>
            </p:cNvPr>
            <p:cNvSpPr/>
            <p:nvPr/>
          </p:nvSpPr>
          <p:spPr>
            <a:xfrm>
              <a:off x="8890485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4" name="Voľný tvar: obrazec 73">
              <a:extLst>
                <a:ext uri="{FF2B5EF4-FFF2-40B4-BE49-F238E27FC236}">
                  <a16:creationId xmlns:a16="http://schemas.microsoft.com/office/drawing/2014/main" id="{D00024EA-4F2B-410B-AEDF-67089DE03545}"/>
                </a:ext>
              </a:extLst>
            </p:cNvPr>
            <p:cNvSpPr/>
            <p:nvPr/>
          </p:nvSpPr>
          <p:spPr>
            <a:xfrm>
              <a:off x="8615359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5" name="Voľný tvar: obrazec 74">
              <a:extLst>
                <a:ext uri="{FF2B5EF4-FFF2-40B4-BE49-F238E27FC236}">
                  <a16:creationId xmlns:a16="http://schemas.microsoft.com/office/drawing/2014/main" id="{46EE9391-21DD-4A0A-B73D-DA4F61E67DBF}"/>
                </a:ext>
              </a:extLst>
            </p:cNvPr>
            <p:cNvSpPr/>
            <p:nvPr/>
          </p:nvSpPr>
          <p:spPr>
            <a:xfrm>
              <a:off x="8312721" y="246607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6" name="Voľný tvar: obrazec 75">
              <a:extLst>
                <a:ext uri="{FF2B5EF4-FFF2-40B4-BE49-F238E27FC236}">
                  <a16:creationId xmlns:a16="http://schemas.microsoft.com/office/drawing/2014/main" id="{5258D759-C8CA-4CC2-AB8E-2AD16A93387D}"/>
                </a:ext>
              </a:extLst>
            </p:cNvPr>
            <p:cNvSpPr/>
            <p:nvPr/>
          </p:nvSpPr>
          <p:spPr>
            <a:xfrm>
              <a:off x="845028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7" name="Voľný tvar: obrazec 76">
              <a:extLst>
                <a:ext uri="{FF2B5EF4-FFF2-40B4-BE49-F238E27FC236}">
                  <a16:creationId xmlns:a16="http://schemas.microsoft.com/office/drawing/2014/main" id="{E19D32D0-807D-42BB-9321-DBC498E3DB78}"/>
                </a:ext>
              </a:extLst>
            </p:cNvPr>
            <p:cNvSpPr/>
            <p:nvPr/>
          </p:nvSpPr>
          <p:spPr>
            <a:xfrm>
              <a:off x="8312721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8" name="Voľný tvar: obrazec 77">
              <a:extLst>
                <a:ext uri="{FF2B5EF4-FFF2-40B4-BE49-F238E27FC236}">
                  <a16:creationId xmlns:a16="http://schemas.microsoft.com/office/drawing/2014/main" id="{00D8DDD0-43BA-46DE-9D13-8675AE4ED24D}"/>
                </a:ext>
              </a:extLst>
            </p:cNvPr>
            <p:cNvSpPr/>
            <p:nvPr/>
          </p:nvSpPr>
          <p:spPr>
            <a:xfrm>
              <a:off x="7845006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9" name="Voľný tvar: obrazec 78">
              <a:extLst>
                <a:ext uri="{FF2B5EF4-FFF2-40B4-BE49-F238E27FC236}">
                  <a16:creationId xmlns:a16="http://schemas.microsoft.com/office/drawing/2014/main" id="{E39FBDAB-807B-4606-BF9A-76DFBFC952AA}"/>
                </a:ext>
              </a:extLst>
            </p:cNvPr>
            <p:cNvSpPr/>
            <p:nvPr/>
          </p:nvSpPr>
          <p:spPr>
            <a:xfrm>
              <a:off x="803759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0" name="Voľný tvar: obrazec 79">
              <a:extLst>
                <a:ext uri="{FF2B5EF4-FFF2-40B4-BE49-F238E27FC236}">
                  <a16:creationId xmlns:a16="http://schemas.microsoft.com/office/drawing/2014/main" id="{3139DC6B-14E1-42A9-8AB6-BA3CE4F91189}"/>
                </a:ext>
              </a:extLst>
            </p:cNvPr>
            <p:cNvSpPr/>
            <p:nvPr/>
          </p:nvSpPr>
          <p:spPr>
            <a:xfrm>
              <a:off x="7762468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1" name="Voľný tvar: obrazec 80">
              <a:extLst>
                <a:ext uri="{FF2B5EF4-FFF2-40B4-BE49-F238E27FC236}">
                  <a16:creationId xmlns:a16="http://schemas.microsoft.com/office/drawing/2014/main" id="{714D8943-3995-4BCB-B2EC-CA291FEF6D0A}"/>
                </a:ext>
              </a:extLst>
            </p:cNvPr>
            <p:cNvSpPr/>
            <p:nvPr/>
          </p:nvSpPr>
          <p:spPr>
            <a:xfrm>
              <a:off x="8037594" y="246607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2" name="Voľný tvar: obrazec 81">
              <a:extLst>
                <a:ext uri="{FF2B5EF4-FFF2-40B4-BE49-F238E27FC236}">
                  <a16:creationId xmlns:a16="http://schemas.microsoft.com/office/drawing/2014/main" id="{57E1987B-74BD-46B8-BFFF-2E48C670C805}"/>
                </a:ext>
              </a:extLst>
            </p:cNvPr>
            <p:cNvSpPr/>
            <p:nvPr/>
          </p:nvSpPr>
          <p:spPr>
            <a:xfrm>
              <a:off x="9165611" y="246607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3" name="Voľný tvar: obrazec 82">
              <a:extLst>
                <a:ext uri="{FF2B5EF4-FFF2-40B4-BE49-F238E27FC236}">
                  <a16:creationId xmlns:a16="http://schemas.microsoft.com/office/drawing/2014/main" id="{F6806A64-59A0-45A4-B8B2-EA6DF8401E31}"/>
                </a:ext>
              </a:extLst>
            </p:cNvPr>
            <p:cNvSpPr/>
            <p:nvPr/>
          </p:nvSpPr>
          <p:spPr>
            <a:xfrm>
              <a:off x="1106398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4" name="Voľný tvar: obrazec 83">
              <a:extLst>
                <a:ext uri="{FF2B5EF4-FFF2-40B4-BE49-F238E27FC236}">
                  <a16:creationId xmlns:a16="http://schemas.microsoft.com/office/drawing/2014/main" id="{B5831CCB-05A5-4B40-8455-1E1FE1093B59}"/>
                </a:ext>
              </a:extLst>
            </p:cNvPr>
            <p:cNvSpPr/>
            <p:nvPr/>
          </p:nvSpPr>
          <p:spPr>
            <a:xfrm>
              <a:off x="11614236" y="2328508"/>
              <a:ext cx="27512" cy="1788298"/>
            </a:xfrm>
            <a:custGeom>
              <a:avLst/>
              <a:gdLst>
                <a:gd name="connsiteX0" fmla="*/ 0 w 27512"/>
                <a:gd name="connsiteY0" fmla="*/ 0 h 1788298"/>
                <a:gd name="connsiteX1" fmla="*/ 0 w 27512"/>
                <a:gd name="connsiteY1" fmla="*/ 1788299 h 178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788298">
                  <a:moveTo>
                    <a:pt x="0" y="0"/>
                  </a:moveTo>
                  <a:lnTo>
                    <a:pt x="0" y="178829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5" name="Voľný tvar: obrazec 84">
              <a:extLst>
                <a:ext uri="{FF2B5EF4-FFF2-40B4-BE49-F238E27FC236}">
                  <a16:creationId xmlns:a16="http://schemas.microsoft.com/office/drawing/2014/main" id="{E1B06908-E087-46E0-98E3-FD2A7EFBA516}"/>
                </a:ext>
              </a:extLst>
            </p:cNvPr>
            <p:cNvSpPr/>
            <p:nvPr/>
          </p:nvSpPr>
          <p:spPr>
            <a:xfrm>
              <a:off x="8312721" y="122801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6" name="Voľný tvar: obrazec 85">
              <a:extLst>
                <a:ext uri="{FF2B5EF4-FFF2-40B4-BE49-F238E27FC236}">
                  <a16:creationId xmlns:a16="http://schemas.microsoft.com/office/drawing/2014/main" id="{577EBD1D-DD94-4759-A91B-3989D62325F8}"/>
                </a:ext>
              </a:extLst>
            </p:cNvPr>
            <p:cNvSpPr/>
            <p:nvPr/>
          </p:nvSpPr>
          <p:spPr>
            <a:xfrm>
              <a:off x="8312721" y="677771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7" name="Voľný tvar: obrazec 86">
              <a:extLst>
                <a:ext uri="{FF2B5EF4-FFF2-40B4-BE49-F238E27FC236}">
                  <a16:creationId xmlns:a16="http://schemas.microsoft.com/office/drawing/2014/main" id="{D1C519E6-296B-45C9-9712-A166F62B9C6C}"/>
                </a:ext>
              </a:extLst>
            </p:cNvPr>
            <p:cNvSpPr/>
            <p:nvPr/>
          </p:nvSpPr>
          <p:spPr>
            <a:xfrm>
              <a:off x="11614236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8" name="Voľný tvar: obrazec 87">
              <a:extLst>
                <a:ext uri="{FF2B5EF4-FFF2-40B4-BE49-F238E27FC236}">
                  <a16:creationId xmlns:a16="http://schemas.microsoft.com/office/drawing/2014/main" id="{ECB770C3-A97E-4FF5-8E00-659EFF6AD4EB}"/>
                </a:ext>
              </a:extLst>
            </p:cNvPr>
            <p:cNvSpPr/>
            <p:nvPr/>
          </p:nvSpPr>
          <p:spPr>
            <a:xfrm>
              <a:off x="8862973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9" name="Voľný tvar: obrazec 88">
              <a:extLst>
                <a:ext uri="{FF2B5EF4-FFF2-40B4-BE49-F238E27FC236}">
                  <a16:creationId xmlns:a16="http://schemas.microsoft.com/office/drawing/2014/main" id="{76C6E438-3BA3-43DA-A7F5-DB8D531B54EB}"/>
                </a:ext>
              </a:extLst>
            </p:cNvPr>
            <p:cNvSpPr/>
            <p:nvPr/>
          </p:nvSpPr>
          <p:spPr>
            <a:xfrm>
              <a:off x="1062378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0" name="Voľný tvar: obrazec 89">
              <a:extLst>
                <a:ext uri="{FF2B5EF4-FFF2-40B4-BE49-F238E27FC236}">
                  <a16:creationId xmlns:a16="http://schemas.microsoft.com/office/drawing/2014/main" id="{6F668E30-437A-4E38-A9B9-704306CE0B35}"/>
                </a:ext>
              </a:extLst>
            </p:cNvPr>
            <p:cNvSpPr/>
            <p:nvPr/>
          </p:nvSpPr>
          <p:spPr>
            <a:xfrm>
              <a:off x="10843883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1" name="Voľný tvar: obrazec 90">
              <a:extLst>
                <a:ext uri="{FF2B5EF4-FFF2-40B4-BE49-F238E27FC236}">
                  <a16:creationId xmlns:a16="http://schemas.microsoft.com/office/drawing/2014/main" id="{0271563C-20AA-4494-B538-C28C012FC308}"/>
                </a:ext>
              </a:extLst>
            </p:cNvPr>
            <p:cNvSpPr/>
            <p:nvPr/>
          </p:nvSpPr>
          <p:spPr>
            <a:xfrm>
              <a:off x="11063984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2" name="Voľný tvar: obrazec 91">
              <a:extLst>
                <a:ext uri="{FF2B5EF4-FFF2-40B4-BE49-F238E27FC236}">
                  <a16:creationId xmlns:a16="http://schemas.microsoft.com/office/drawing/2014/main" id="{C115FFDA-1394-4AA7-88A7-282109E9A786}"/>
                </a:ext>
              </a:extLst>
            </p:cNvPr>
            <p:cNvSpPr/>
            <p:nvPr/>
          </p:nvSpPr>
          <p:spPr>
            <a:xfrm>
              <a:off x="11339110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3" name="Voľný tvar: obrazec 92">
              <a:extLst>
                <a:ext uri="{FF2B5EF4-FFF2-40B4-BE49-F238E27FC236}">
                  <a16:creationId xmlns:a16="http://schemas.microsoft.com/office/drawing/2014/main" id="{62DE6DFC-E2B3-41C3-84A0-F6EED4D44937}"/>
                </a:ext>
              </a:extLst>
            </p:cNvPr>
            <p:cNvSpPr/>
            <p:nvPr/>
          </p:nvSpPr>
          <p:spPr>
            <a:xfrm>
              <a:off x="1177931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4" name="Voľný tvar: obrazec 93">
              <a:extLst>
                <a:ext uri="{FF2B5EF4-FFF2-40B4-BE49-F238E27FC236}">
                  <a16:creationId xmlns:a16="http://schemas.microsoft.com/office/drawing/2014/main" id="{568F0AEC-6C59-4E39-867D-096494DF870E}"/>
                </a:ext>
              </a:extLst>
            </p:cNvPr>
            <p:cNvSpPr/>
            <p:nvPr/>
          </p:nvSpPr>
          <p:spPr>
            <a:xfrm>
              <a:off x="11834337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5" name="Voľný tvar: obrazec 94">
              <a:extLst>
                <a:ext uri="{FF2B5EF4-FFF2-40B4-BE49-F238E27FC236}">
                  <a16:creationId xmlns:a16="http://schemas.microsoft.com/office/drawing/2014/main" id="{92E65E4A-53C4-4BC7-9A1B-B839408D388A}"/>
                </a:ext>
              </a:extLst>
            </p:cNvPr>
            <p:cNvSpPr/>
            <p:nvPr/>
          </p:nvSpPr>
          <p:spPr>
            <a:xfrm>
              <a:off x="1188936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6" name="Voľný tvar: obrazec 95">
              <a:extLst>
                <a:ext uri="{FF2B5EF4-FFF2-40B4-BE49-F238E27FC236}">
                  <a16:creationId xmlns:a16="http://schemas.microsoft.com/office/drawing/2014/main" id="{22693197-D8E4-4068-A684-A2842E162F7E}"/>
                </a:ext>
              </a:extLst>
            </p:cNvPr>
            <p:cNvSpPr/>
            <p:nvPr/>
          </p:nvSpPr>
          <p:spPr>
            <a:xfrm>
              <a:off x="11201547" y="237574"/>
              <a:ext cx="27512" cy="165073"/>
            </a:xfrm>
            <a:custGeom>
              <a:avLst/>
              <a:gdLst>
                <a:gd name="connsiteX0" fmla="*/ 0 w 27512"/>
                <a:gd name="connsiteY0" fmla="*/ 0 h 165073"/>
                <a:gd name="connsiteX1" fmla="*/ 0 w 27512"/>
                <a:gd name="connsiteY1" fmla="*/ 165074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65073">
                  <a:moveTo>
                    <a:pt x="0" y="0"/>
                  </a:moveTo>
                  <a:lnTo>
                    <a:pt x="0" y="16507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7" name="Voľný tvar: obrazec 96">
              <a:extLst>
                <a:ext uri="{FF2B5EF4-FFF2-40B4-BE49-F238E27FC236}">
                  <a16:creationId xmlns:a16="http://schemas.microsoft.com/office/drawing/2014/main" id="{4CA32E33-12F7-485A-93C4-AA41EF6E4C90}"/>
                </a:ext>
              </a:extLst>
            </p:cNvPr>
            <p:cNvSpPr/>
            <p:nvPr/>
          </p:nvSpPr>
          <p:spPr>
            <a:xfrm>
              <a:off x="10623782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8" name="Voľný tvar: obrazec 97">
              <a:extLst>
                <a:ext uri="{FF2B5EF4-FFF2-40B4-BE49-F238E27FC236}">
                  <a16:creationId xmlns:a16="http://schemas.microsoft.com/office/drawing/2014/main" id="{1CE9B31F-4D32-4BE1-9121-42B3DCFD8013}"/>
                </a:ext>
              </a:extLst>
            </p:cNvPr>
            <p:cNvSpPr/>
            <p:nvPr/>
          </p:nvSpPr>
          <p:spPr>
            <a:xfrm>
              <a:off x="7291315" y="677771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9" name="Voľný tvar: obrazec 98">
              <a:extLst>
                <a:ext uri="{FF2B5EF4-FFF2-40B4-BE49-F238E27FC236}">
                  <a16:creationId xmlns:a16="http://schemas.microsoft.com/office/drawing/2014/main" id="{830F242F-A8C5-4161-B3DE-E65BE4E34A0A}"/>
                </a:ext>
              </a:extLst>
            </p:cNvPr>
            <p:cNvSpPr/>
            <p:nvPr/>
          </p:nvSpPr>
          <p:spPr>
            <a:xfrm>
              <a:off x="7291315" y="127525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0" name="Voľný tvar: obrazec 99">
              <a:extLst>
                <a:ext uri="{FF2B5EF4-FFF2-40B4-BE49-F238E27FC236}">
                  <a16:creationId xmlns:a16="http://schemas.microsoft.com/office/drawing/2014/main" id="{893BD6D8-A1C9-4D0E-A652-8DE6E9E36D59}"/>
                </a:ext>
              </a:extLst>
            </p:cNvPr>
            <p:cNvSpPr/>
            <p:nvPr/>
          </p:nvSpPr>
          <p:spPr>
            <a:xfrm>
              <a:off x="7841567" y="677771"/>
              <a:ext cx="192588" cy="27512"/>
            </a:xfrm>
            <a:custGeom>
              <a:avLst/>
              <a:gdLst>
                <a:gd name="connsiteX0" fmla="*/ 0 w 192588"/>
                <a:gd name="connsiteY0" fmla="*/ 0 h 27512"/>
                <a:gd name="connsiteX1" fmla="*/ 192588 w 19258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2588" h="27512">
                  <a:moveTo>
                    <a:pt x="0" y="0"/>
                  </a:moveTo>
                  <a:lnTo>
                    <a:pt x="19258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1" name="Voľný tvar: obrazec 100">
              <a:extLst>
                <a:ext uri="{FF2B5EF4-FFF2-40B4-BE49-F238E27FC236}">
                  <a16:creationId xmlns:a16="http://schemas.microsoft.com/office/drawing/2014/main" id="{10E68F01-A800-4F50-9A38-90DF1BCDFCE9}"/>
                </a:ext>
              </a:extLst>
            </p:cNvPr>
            <p:cNvSpPr/>
            <p:nvPr/>
          </p:nvSpPr>
          <p:spPr>
            <a:xfrm>
              <a:off x="8034155" y="677771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2" name="Voľný tvar: obrazec 101">
              <a:extLst>
                <a:ext uri="{FF2B5EF4-FFF2-40B4-BE49-F238E27FC236}">
                  <a16:creationId xmlns:a16="http://schemas.microsoft.com/office/drawing/2014/main" id="{4739F838-E66D-443A-8541-237AAD82B3E6}"/>
                </a:ext>
              </a:extLst>
            </p:cNvPr>
            <p:cNvSpPr/>
            <p:nvPr/>
          </p:nvSpPr>
          <p:spPr>
            <a:xfrm>
              <a:off x="8309282" y="1228017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3" name="Voľný tvar: obrazec 102">
              <a:extLst>
                <a:ext uri="{FF2B5EF4-FFF2-40B4-BE49-F238E27FC236}">
                  <a16:creationId xmlns:a16="http://schemas.microsoft.com/office/drawing/2014/main" id="{F2FACBFD-BE04-4E85-B803-BD752A7A5963}"/>
                </a:ext>
              </a:extLst>
            </p:cNvPr>
            <p:cNvSpPr/>
            <p:nvPr/>
          </p:nvSpPr>
          <p:spPr>
            <a:xfrm>
              <a:off x="8309282" y="677771"/>
              <a:ext cx="3301515" cy="27512"/>
            </a:xfrm>
            <a:custGeom>
              <a:avLst/>
              <a:gdLst>
                <a:gd name="connsiteX0" fmla="*/ 0 w 3301515"/>
                <a:gd name="connsiteY0" fmla="*/ 0 h 27512"/>
                <a:gd name="connsiteX1" fmla="*/ 3301516 w 330151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5" h="27512">
                  <a:moveTo>
                    <a:pt x="0" y="0"/>
                  </a:moveTo>
                  <a:lnTo>
                    <a:pt x="330151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4" name="Voľný tvar: obrazec 103">
              <a:extLst>
                <a:ext uri="{FF2B5EF4-FFF2-40B4-BE49-F238E27FC236}">
                  <a16:creationId xmlns:a16="http://schemas.microsoft.com/office/drawing/2014/main" id="{D39027D6-EDB3-4906-A7DB-FF4192FCAFDC}"/>
                </a:ext>
              </a:extLst>
            </p:cNvPr>
            <p:cNvSpPr/>
            <p:nvPr/>
          </p:nvSpPr>
          <p:spPr>
            <a:xfrm>
              <a:off x="8859534" y="1778263"/>
              <a:ext cx="1760809" cy="27512"/>
            </a:xfrm>
            <a:custGeom>
              <a:avLst/>
              <a:gdLst>
                <a:gd name="connsiteX0" fmla="*/ 0 w 1760809"/>
                <a:gd name="connsiteY0" fmla="*/ 0 h 27512"/>
                <a:gd name="connsiteX1" fmla="*/ 1760809 w 176080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0809" h="27512">
                  <a:moveTo>
                    <a:pt x="0" y="0"/>
                  </a:moveTo>
                  <a:lnTo>
                    <a:pt x="176080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5" name="Voľný tvar: obrazec 104">
              <a:extLst>
                <a:ext uri="{FF2B5EF4-FFF2-40B4-BE49-F238E27FC236}">
                  <a16:creationId xmlns:a16="http://schemas.microsoft.com/office/drawing/2014/main" id="{9B7DBBDD-517F-470B-8D39-AD8AB30A265B}"/>
                </a:ext>
              </a:extLst>
            </p:cNvPr>
            <p:cNvSpPr/>
            <p:nvPr/>
          </p:nvSpPr>
          <p:spPr>
            <a:xfrm>
              <a:off x="9193124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6" name="Voľný tvar: obrazec 105">
              <a:extLst>
                <a:ext uri="{FF2B5EF4-FFF2-40B4-BE49-F238E27FC236}">
                  <a16:creationId xmlns:a16="http://schemas.microsoft.com/office/drawing/2014/main" id="{4683B332-A232-4429-AE9E-DB3D6AC44BF7}"/>
                </a:ext>
              </a:extLst>
            </p:cNvPr>
            <p:cNvSpPr/>
            <p:nvPr/>
          </p:nvSpPr>
          <p:spPr>
            <a:xfrm>
              <a:off x="9482009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7" name="Voľný tvar: obrazec 106">
              <a:extLst>
                <a:ext uri="{FF2B5EF4-FFF2-40B4-BE49-F238E27FC236}">
                  <a16:creationId xmlns:a16="http://schemas.microsoft.com/office/drawing/2014/main" id="{48B94E45-F0A2-4469-B85F-6DBC4CF38160}"/>
                </a:ext>
              </a:extLst>
            </p:cNvPr>
            <p:cNvSpPr/>
            <p:nvPr/>
          </p:nvSpPr>
          <p:spPr>
            <a:xfrm>
              <a:off x="9409786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8" name="Voľný tvar: obrazec 107">
              <a:extLst>
                <a:ext uri="{FF2B5EF4-FFF2-40B4-BE49-F238E27FC236}">
                  <a16:creationId xmlns:a16="http://schemas.microsoft.com/office/drawing/2014/main" id="{406F69E8-05BA-4B0B-86AC-50F135902A4E}"/>
                </a:ext>
              </a:extLst>
            </p:cNvPr>
            <p:cNvSpPr/>
            <p:nvPr/>
          </p:nvSpPr>
          <p:spPr>
            <a:xfrm>
              <a:off x="9337428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9" name="Voľný tvar: obrazec 108">
              <a:extLst>
                <a:ext uri="{FF2B5EF4-FFF2-40B4-BE49-F238E27FC236}">
                  <a16:creationId xmlns:a16="http://schemas.microsoft.com/office/drawing/2014/main" id="{C35F129E-81F1-4229-9979-7AA89AD7F628}"/>
                </a:ext>
              </a:extLst>
            </p:cNvPr>
            <p:cNvSpPr/>
            <p:nvPr/>
          </p:nvSpPr>
          <p:spPr>
            <a:xfrm>
              <a:off x="9265069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0" name="Voľný tvar: obrazec 109">
              <a:extLst>
                <a:ext uri="{FF2B5EF4-FFF2-40B4-BE49-F238E27FC236}">
                  <a16:creationId xmlns:a16="http://schemas.microsoft.com/office/drawing/2014/main" id="{5E1DE1FA-86CD-417C-8A1D-1C6AF26C5A41}"/>
                </a:ext>
              </a:extLst>
            </p:cNvPr>
            <p:cNvSpPr/>
            <p:nvPr/>
          </p:nvSpPr>
          <p:spPr>
            <a:xfrm>
              <a:off x="9812160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1" name="Voľný tvar: obrazec 110">
              <a:extLst>
                <a:ext uri="{FF2B5EF4-FFF2-40B4-BE49-F238E27FC236}">
                  <a16:creationId xmlns:a16="http://schemas.microsoft.com/office/drawing/2014/main" id="{5B2C1F16-55CE-4477-B098-975B3C575452}"/>
                </a:ext>
              </a:extLst>
            </p:cNvPr>
            <p:cNvSpPr/>
            <p:nvPr/>
          </p:nvSpPr>
          <p:spPr>
            <a:xfrm>
              <a:off x="9884381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2" name="Voľný tvar: obrazec 111">
              <a:extLst>
                <a:ext uri="{FF2B5EF4-FFF2-40B4-BE49-F238E27FC236}">
                  <a16:creationId xmlns:a16="http://schemas.microsoft.com/office/drawing/2014/main" id="{4779EB3C-D41A-44F6-9C5F-4FBE4CCBCB61}"/>
                </a:ext>
              </a:extLst>
            </p:cNvPr>
            <p:cNvSpPr/>
            <p:nvPr/>
          </p:nvSpPr>
          <p:spPr>
            <a:xfrm>
              <a:off x="9953163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3" name="Voľný tvar: obrazec 112">
              <a:extLst>
                <a:ext uri="{FF2B5EF4-FFF2-40B4-BE49-F238E27FC236}">
                  <a16:creationId xmlns:a16="http://schemas.microsoft.com/office/drawing/2014/main" id="{7E25FBA2-6CD0-4822-894F-D6C9F1C30AB2}"/>
                </a:ext>
              </a:extLst>
            </p:cNvPr>
            <p:cNvSpPr/>
            <p:nvPr/>
          </p:nvSpPr>
          <p:spPr>
            <a:xfrm>
              <a:off x="10025246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4" name="Voľný tvar: obrazec 113">
              <a:extLst>
                <a:ext uri="{FF2B5EF4-FFF2-40B4-BE49-F238E27FC236}">
                  <a16:creationId xmlns:a16="http://schemas.microsoft.com/office/drawing/2014/main" id="{EE5336B6-8FEA-458A-B27D-6F55B5FBAD87}"/>
                </a:ext>
              </a:extLst>
            </p:cNvPr>
            <p:cNvSpPr/>
            <p:nvPr/>
          </p:nvSpPr>
          <p:spPr>
            <a:xfrm>
              <a:off x="10101043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5" name="Voľný tvar: obrazec 114">
              <a:extLst>
                <a:ext uri="{FF2B5EF4-FFF2-40B4-BE49-F238E27FC236}">
                  <a16:creationId xmlns:a16="http://schemas.microsoft.com/office/drawing/2014/main" id="{250989F0-ADB4-4DDD-9EE9-68C333E4D0C6}"/>
                </a:ext>
              </a:extLst>
            </p:cNvPr>
            <p:cNvSpPr/>
            <p:nvPr/>
          </p:nvSpPr>
          <p:spPr>
            <a:xfrm>
              <a:off x="9189685" y="2053385"/>
              <a:ext cx="914796" cy="27512"/>
            </a:xfrm>
            <a:custGeom>
              <a:avLst/>
              <a:gdLst>
                <a:gd name="connsiteX0" fmla="*/ 0 w 914796"/>
                <a:gd name="connsiteY0" fmla="*/ 0 h 27512"/>
                <a:gd name="connsiteX1" fmla="*/ 914797 w 91479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4796" h="27512">
                  <a:moveTo>
                    <a:pt x="0" y="0"/>
                  </a:moveTo>
                  <a:lnTo>
                    <a:pt x="91479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6" name="Voľný tvar: obrazec 115">
              <a:extLst>
                <a:ext uri="{FF2B5EF4-FFF2-40B4-BE49-F238E27FC236}">
                  <a16:creationId xmlns:a16="http://schemas.microsoft.com/office/drawing/2014/main" id="{4ADABE33-3C0E-4958-8AB2-EBF44864D5F6}"/>
                </a:ext>
              </a:extLst>
            </p:cNvPr>
            <p:cNvSpPr/>
            <p:nvPr/>
          </p:nvSpPr>
          <p:spPr>
            <a:xfrm>
              <a:off x="10620343" y="1778263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7" name="Voľný tvar: obrazec 116">
              <a:extLst>
                <a:ext uri="{FF2B5EF4-FFF2-40B4-BE49-F238E27FC236}">
                  <a16:creationId xmlns:a16="http://schemas.microsoft.com/office/drawing/2014/main" id="{F432A3D0-486B-4974-8025-9C11B9A3AFAA}"/>
                </a:ext>
              </a:extLst>
            </p:cNvPr>
            <p:cNvSpPr/>
            <p:nvPr/>
          </p:nvSpPr>
          <p:spPr>
            <a:xfrm>
              <a:off x="11610797" y="1778263"/>
              <a:ext cx="557130" cy="27512"/>
            </a:xfrm>
            <a:custGeom>
              <a:avLst/>
              <a:gdLst>
                <a:gd name="connsiteX0" fmla="*/ 0 w 557130"/>
                <a:gd name="connsiteY0" fmla="*/ 0 h 27512"/>
                <a:gd name="connsiteX1" fmla="*/ 557130 w 55713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7130" h="27512">
                  <a:moveTo>
                    <a:pt x="0" y="0"/>
                  </a:moveTo>
                  <a:lnTo>
                    <a:pt x="55713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8" name="Voľný tvar: obrazec 117">
              <a:extLst>
                <a:ext uri="{FF2B5EF4-FFF2-40B4-BE49-F238E27FC236}">
                  <a16:creationId xmlns:a16="http://schemas.microsoft.com/office/drawing/2014/main" id="{147E5D8B-42A8-447C-AD36-C27CE41CA1BF}"/>
                </a:ext>
              </a:extLst>
            </p:cNvPr>
            <p:cNvSpPr/>
            <p:nvPr/>
          </p:nvSpPr>
          <p:spPr>
            <a:xfrm>
              <a:off x="11610797" y="2053385"/>
              <a:ext cx="557130" cy="27512"/>
            </a:xfrm>
            <a:custGeom>
              <a:avLst/>
              <a:gdLst>
                <a:gd name="connsiteX0" fmla="*/ 0 w 557130"/>
                <a:gd name="connsiteY0" fmla="*/ 0 h 27512"/>
                <a:gd name="connsiteX1" fmla="*/ 557130 w 55713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7130" h="27512">
                  <a:moveTo>
                    <a:pt x="0" y="0"/>
                  </a:moveTo>
                  <a:lnTo>
                    <a:pt x="55713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9" name="Voľný tvar: obrazec 118">
              <a:extLst>
                <a:ext uri="{FF2B5EF4-FFF2-40B4-BE49-F238E27FC236}">
                  <a16:creationId xmlns:a16="http://schemas.microsoft.com/office/drawing/2014/main" id="{536F5951-E8B9-46BE-A88F-4AB8C257AA22}"/>
                </a:ext>
              </a:extLst>
            </p:cNvPr>
            <p:cNvSpPr/>
            <p:nvPr/>
          </p:nvSpPr>
          <p:spPr>
            <a:xfrm>
              <a:off x="10620343" y="127525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0" name="Voľný tvar: obrazec 119">
              <a:extLst>
                <a:ext uri="{FF2B5EF4-FFF2-40B4-BE49-F238E27FC236}">
                  <a16:creationId xmlns:a16="http://schemas.microsoft.com/office/drawing/2014/main" id="{2D221DCA-D542-44BC-B43C-E743552F8F38}"/>
                </a:ext>
              </a:extLst>
            </p:cNvPr>
            <p:cNvSpPr/>
            <p:nvPr/>
          </p:nvSpPr>
          <p:spPr>
            <a:xfrm>
              <a:off x="10620343" y="402648"/>
              <a:ext cx="990453" cy="27512"/>
            </a:xfrm>
            <a:custGeom>
              <a:avLst/>
              <a:gdLst>
                <a:gd name="connsiteX0" fmla="*/ 0 w 990453"/>
                <a:gd name="connsiteY0" fmla="*/ 0 h 27512"/>
                <a:gd name="connsiteX1" fmla="*/ 990454 w 9904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453" h="27512">
                  <a:moveTo>
                    <a:pt x="0" y="0"/>
                  </a:moveTo>
                  <a:lnTo>
                    <a:pt x="9904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1" name="Voľný tvar: obrazec 120">
              <a:extLst>
                <a:ext uri="{FF2B5EF4-FFF2-40B4-BE49-F238E27FC236}">
                  <a16:creationId xmlns:a16="http://schemas.microsoft.com/office/drawing/2014/main" id="{EEC995CF-88B3-47F9-BE38-2565D58A40CD}"/>
                </a:ext>
              </a:extLst>
            </p:cNvPr>
            <p:cNvSpPr/>
            <p:nvPr/>
          </p:nvSpPr>
          <p:spPr>
            <a:xfrm>
              <a:off x="11060545" y="237574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2" name="Voľný tvar: obrazec 121">
              <a:extLst>
                <a:ext uri="{FF2B5EF4-FFF2-40B4-BE49-F238E27FC236}">
                  <a16:creationId xmlns:a16="http://schemas.microsoft.com/office/drawing/2014/main" id="{B80C8E6E-9D27-4DAD-9AF0-6C5C3EDA4411}"/>
                </a:ext>
              </a:extLst>
            </p:cNvPr>
            <p:cNvSpPr/>
            <p:nvPr/>
          </p:nvSpPr>
          <p:spPr>
            <a:xfrm>
              <a:off x="11610797" y="677771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3" name="Voľný tvar: obrazec 122">
              <a:extLst>
                <a:ext uri="{FF2B5EF4-FFF2-40B4-BE49-F238E27FC236}">
                  <a16:creationId xmlns:a16="http://schemas.microsoft.com/office/drawing/2014/main" id="{104A12D2-EB70-495A-AAAF-83568CFE32CE}"/>
                </a:ext>
              </a:extLst>
            </p:cNvPr>
            <p:cNvSpPr/>
            <p:nvPr/>
          </p:nvSpPr>
          <p:spPr>
            <a:xfrm>
              <a:off x="11779312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4" name="Voľný tvar: obrazec 123">
              <a:extLst>
                <a:ext uri="{FF2B5EF4-FFF2-40B4-BE49-F238E27FC236}">
                  <a16:creationId xmlns:a16="http://schemas.microsoft.com/office/drawing/2014/main" id="{ABD0827C-6258-445C-9C65-487D49C81767}"/>
                </a:ext>
              </a:extLst>
            </p:cNvPr>
            <p:cNvSpPr/>
            <p:nvPr/>
          </p:nvSpPr>
          <p:spPr>
            <a:xfrm>
              <a:off x="11834337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5" name="Voľný tvar: obrazec 124">
              <a:extLst>
                <a:ext uri="{FF2B5EF4-FFF2-40B4-BE49-F238E27FC236}">
                  <a16:creationId xmlns:a16="http://schemas.microsoft.com/office/drawing/2014/main" id="{D0E867C4-A5D7-42DF-9E63-45AEE87BBF53}"/>
                </a:ext>
              </a:extLst>
            </p:cNvPr>
            <p:cNvSpPr/>
            <p:nvPr/>
          </p:nvSpPr>
          <p:spPr>
            <a:xfrm>
              <a:off x="11889362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6" name="Voľný tvar: obrazec 125">
              <a:extLst>
                <a:ext uri="{FF2B5EF4-FFF2-40B4-BE49-F238E27FC236}">
                  <a16:creationId xmlns:a16="http://schemas.microsoft.com/office/drawing/2014/main" id="{2A23B43C-D578-4B0D-AFDC-C97EB5890A81}"/>
                </a:ext>
              </a:extLst>
            </p:cNvPr>
            <p:cNvSpPr/>
            <p:nvPr/>
          </p:nvSpPr>
          <p:spPr>
            <a:xfrm>
              <a:off x="12164488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7" name="Voľný tvar: obrazec 126">
              <a:extLst>
                <a:ext uri="{FF2B5EF4-FFF2-40B4-BE49-F238E27FC236}">
                  <a16:creationId xmlns:a16="http://schemas.microsoft.com/office/drawing/2014/main" id="{725E6746-49C3-49B8-8FF7-081E098506C0}"/>
                </a:ext>
              </a:extLst>
            </p:cNvPr>
            <p:cNvSpPr/>
            <p:nvPr/>
          </p:nvSpPr>
          <p:spPr>
            <a:xfrm>
              <a:off x="11610797" y="2328508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8" name="Voľný tvar: obrazec 127">
              <a:extLst>
                <a:ext uri="{FF2B5EF4-FFF2-40B4-BE49-F238E27FC236}">
                  <a16:creationId xmlns:a16="http://schemas.microsoft.com/office/drawing/2014/main" id="{CC29A164-0C65-4423-906B-B21886CA8762}"/>
                </a:ext>
              </a:extLst>
            </p:cNvPr>
            <p:cNvSpPr/>
            <p:nvPr/>
          </p:nvSpPr>
          <p:spPr>
            <a:xfrm>
              <a:off x="11610797" y="2053385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9" name="Voľný tvar: obrazec 128">
              <a:extLst>
                <a:ext uri="{FF2B5EF4-FFF2-40B4-BE49-F238E27FC236}">
                  <a16:creationId xmlns:a16="http://schemas.microsoft.com/office/drawing/2014/main" id="{FE395E84-2860-4F39-948E-F71A2EE1FBFC}"/>
                </a:ext>
              </a:extLst>
            </p:cNvPr>
            <p:cNvSpPr/>
            <p:nvPr/>
          </p:nvSpPr>
          <p:spPr>
            <a:xfrm>
              <a:off x="11610797" y="402648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0" name="Voľný tvar: obrazec 129">
              <a:extLst>
                <a:ext uri="{FF2B5EF4-FFF2-40B4-BE49-F238E27FC236}">
                  <a16:creationId xmlns:a16="http://schemas.microsoft.com/office/drawing/2014/main" id="{BE056658-C8FF-41EB-85D6-6C1F42D9BDBF}"/>
                </a:ext>
              </a:extLst>
            </p:cNvPr>
            <p:cNvSpPr/>
            <p:nvPr/>
          </p:nvSpPr>
          <p:spPr>
            <a:xfrm>
              <a:off x="11060545" y="278843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1" name="Voľný tvar: obrazec 130">
              <a:extLst>
                <a:ext uri="{FF2B5EF4-FFF2-40B4-BE49-F238E27FC236}">
                  <a16:creationId xmlns:a16="http://schemas.microsoft.com/office/drawing/2014/main" id="{8D808E7B-F7F2-4A3A-BBDB-177145B84FA9}"/>
                </a:ext>
              </a:extLst>
            </p:cNvPr>
            <p:cNvSpPr/>
            <p:nvPr/>
          </p:nvSpPr>
          <p:spPr>
            <a:xfrm>
              <a:off x="11060545" y="320111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2" name="Voľný tvar: obrazec 131">
              <a:extLst>
                <a:ext uri="{FF2B5EF4-FFF2-40B4-BE49-F238E27FC236}">
                  <a16:creationId xmlns:a16="http://schemas.microsoft.com/office/drawing/2014/main" id="{5623272F-627E-44AD-9917-2668FA9B6025}"/>
                </a:ext>
              </a:extLst>
            </p:cNvPr>
            <p:cNvSpPr/>
            <p:nvPr/>
          </p:nvSpPr>
          <p:spPr>
            <a:xfrm>
              <a:off x="11060545" y="361380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3" name="Voľný tvar: obrazec 132">
              <a:extLst>
                <a:ext uri="{FF2B5EF4-FFF2-40B4-BE49-F238E27FC236}">
                  <a16:creationId xmlns:a16="http://schemas.microsoft.com/office/drawing/2014/main" id="{E88752FB-0377-4281-932C-DEF116B1C3D6}"/>
                </a:ext>
              </a:extLst>
            </p:cNvPr>
            <p:cNvSpPr/>
            <p:nvPr/>
          </p:nvSpPr>
          <p:spPr>
            <a:xfrm>
              <a:off x="7841567" y="127525"/>
              <a:ext cx="474592" cy="27512"/>
            </a:xfrm>
            <a:custGeom>
              <a:avLst/>
              <a:gdLst>
                <a:gd name="connsiteX0" fmla="*/ 0 w 474592"/>
                <a:gd name="connsiteY0" fmla="*/ 0 h 27512"/>
                <a:gd name="connsiteX1" fmla="*/ 474592 w 47459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4592" h="27512">
                  <a:moveTo>
                    <a:pt x="0" y="0"/>
                  </a:moveTo>
                  <a:lnTo>
                    <a:pt x="47459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4" name="Voľný tvar: obrazec 133">
              <a:extLst>
                <a:ext uri="{FF2B5EF4-FFF2-40B4-BE49-F238E27FC236}">
                  <a16:creationId xmlns:a16="http://schemas.microsoft.com/office/drawing/2014/main" id="{33D788D2-E8BA-458B-9231-80C0E4F659C9}"/>
                </a:ext>
              </a:extLst>
            </p:cNvPr>
            <p:cNvSpPr/>
            <p:nvPr/>
          </p:nvSpPr>
          <p:spPr>
            <a:xfrm>
              <a:off x="8309282" y="2328508"/>
              <a:ext cx="3033267" cy="27512"/>
            </a:xfrm>
            <a:custGeom>
              <a:avLst/>
              <a:gdLst>
                <a:gd name="connsiteX0" fmla="*/ 0 w 3033267"/>
                <a:gd name="connsiteY0" fmla="*/ 0 h 27512"/>
                <a:gd name="connsiteX1" fmla="*/ 3033268 w 30332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3267" h="27512">
                  <a:moveTo>
                    <a:pt x="0" y="0"/>
                  </a:moveTo>
                  <a:lnTo>
                    <a:pt x="30332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5" name="Voľný tvar: obrazec 134">
              <a:extLst>
                <a:ext uri="{FF2B5EF4-FFF2-40B4-BE49-F238E27FC236}">
                  <a16:creationId xmlns:a16="http://schemas.microsoft.com/office/drawing/2014/main" id="{CAD579CD-21EC-4983-A975-3F05CE382AD1}"/>
                </a:ext>
              </a:extLst>
            </p:cNvPr>
            <p:cNvSpPr/>
            <p:nvPr/>
          </p:nvSpPr>
          <p:spPr>
            <a:xfrm>
              <a:off x="7291315" y="2328508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6" name="Voľný tvar: obrazec 135">
              <a:extLst>
                <a:ext uri="{FF2B5EF4-FFF2-40B4-BE49-F238E27FC236}">
                  <a16:creationId xmlns:a16="http://schemas.microsoft.com/office/drawing/2014/main" id="{F26EB914-60F3-4AD3-991F-9EB77C64D985}"/>
                </a:ext>
              </a:extLst>
            </p:cNvPr>
            <p:cNvSpPr/>
            <p:nvPr/>
          </p:nvSpPr>
          <p:spPr>
            <a:xfrm>
              <a:off x="7291315" y="1778263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7" name="Voľný tvar: obrazec 136">
              <a:extLst>
                <a:ext uri="{FF2B5EF4-FFF2-40B4-BE49-F238E27FC236}">
                  <a16:creationId xmlns:a16="http://schemas.microsoft.com/office/drawing/2014/main" id="{C317F01B-8F05-4946-BDE8-AFACBA7B957B}"/>
                </a:ext>
              </a:extLst>
            </p:cNvPr>
            <p:cNvSpPr/>
            <p:nvPr/>
          </p:nvSpPr>
          <p:spPr>
            <a:xfrm>
              <a:off x="6961164" y="1778263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8" name="Voľný tvar: obrazec 137">
              <a:extLst>
                <a:ext uri="{FF2B5EF4-FFF2-40B4-BE49-F238E27FC236}">
                  <a16:creationId xmlns:a16="http://schemas.microsoft.com/office/drawing/2014/main" id="{13A43425-D275-4063-ABB2-58E89DAD8C9F}"/>
                </a:ext>
              </a:extLst>
            </p:cNvPr>
            <p:cNvSpPr/>
            <p:nvPr/>
          </p:nvSpPr>
          <p:spPr>
            <a:xfrm>
              <a:off x="7074653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9" name="Voľný tvar: obrazec 138">
              <a:extLst>
                <a:ext uri="{FF2B5EF4-FFF2-40B4-BE49-F238E27FC236}">
                  <a16:creationId xmlns:a16="http://schemas.microsoft.com/office/drawing/2014/main" id="{0ED406E2-9904-4235-BE78-6BD9EDC18D69}"/>
                </a:ext>
              </a:extLst>
            </p:cNvPr>
            <p:cNvSpPr/>
            <p:nvPr/>
          </p:nvSpPr>
          <p:spPr>
            <a:xfrm>
              <a:off x="7019628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0" name="Voľný tvar: obrazec 139">
              <a:extLst>
                <a:ext uri="{FF2B5EF4-FFF2-40B4-BE49-F238E27FC236}">
                  <a16:creationId xmlns:a16="http://schemas.microsoft.com/office/drawing/2014/main" id="{E8401102-7E2E-43B8-83A8-F85DF1A93B26}"/>
                </a:ext>
              </a:extLst>
            </p:cNvPr>
            <p:cNvSpPr/>
            <p:nvPr/>
          </p:nvSpPr>
          <p:spPr>
            <a:xfrm>
              <a:off x="6964603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1" name="Voľný tvar: obrazec 140">
              <a:extLst>
                <a:ext uri="{FF2B5EF4-FFF2-40B4-BE49-F238E27FC236}">
                  <a16:creationId xmlns:a16="http://schemas.microsoft.com/office/drawing/2014/main" id="{5EF9D6C8-85C6-4BF2-A0BF-7E7D80321CB2}"/>
                </a:ext>
              </a:extLst>
            </p:cNvPr>
            <p:cNvSpPr/>
            <p:nvPr/>
          </p:nvSpPr>
          <p:spPr>
            <a:xfrm>
              <a:off x="6961164" y="4116807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2" name="Voľný tvar: obrazec 141">
              <a:extLst>
                <a:ext uri="{FF2B5EF4-FFF2-40B4-BE49-F238E27FC236}">
                  <a16:creationId xmlns:a16="http://schemas.microsoft.com/office/drawing/2014/main" id="{78319508-41A2-4A03-965A-AF4912CFA922}"/>
                </a:ext>
              </a:extLst>
            </p:cNvPr>
            <p:cNvSpPr/>
            <p:nvPr/>
          </p:nvSpPr>
          <p:spPr>
            <a:xfrm>
              <a:off x="11827459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3" name="Voľný tvar: obrazec 142">
              <a:extLst>
                <a:ext uri="{FF2B5EF4-FFF2-40B4-BE49-F238E27FC236}">
                  <a16:creationId xmlns:a16="http://schemas.microsoft.com/office/drawing/2014/main" id="{3F58BFA0-0E59-4B97-B759-E794994DDEAB}"/>
                </a:ext>
              </a:extLst>
            </p:cNvPr>
            <p:cNvSpPr/>
            <p:nvPr/>
          </p:nvSpPr>
          <p:spPr>
            <a:xfrm>
              <a:off x="11882484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4" name="Voľný tvar: obrazec 143">
              <a:extLst>
                <a:ext uri="{FF2B5EF4-FFF2-40B4-BE49-F238E27FC236}">
                  <a16:creationId xmlns:a16="http://schemas.microsoft.com/office/drawing/2014/main" id="{B353F871-CB2F-438D-9C1A-1AD3E1BEC48B}"/>
                </a:ext>
              </a:extLst>
            </p:cNvPr>
            <p:cNvSpPr/>
            <p:nvPr/>
          </p:nvSpPr>
          <p:spPr>
            <a:xfrm>
              <a:off x="11937509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5" name="Voľný tvar: obrazec 144">
              <a:extLst>
                <a:ext uri="{FF2B5EF4-FFF2-40B4-BE49-F238E27FC236}">
                  <a16:creationId xmlns:a16="http://schemas.microsoft.com/office/drawing/2014/main" id="{F7264145-0AE7-4F27-8710-29BC4C1C86D9}"/>
                </a:ext>
              </a:extLst>
            </p:cNvPr>
            <p:cNvSpPr/>
            <p:nvPr/>
          </p:nvSpPr>
          <p:spPr>
            <a:xfrm>
              <a:off x="11610797" y="4667053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6" name="Voľný tvar: obrazec 145">
              <a:extLst>
                <a:ext uri="{FF2B5EF4-FFF2-40B4-BE49-F238E27FC236}">
                  <a16:creationId xmlns:a16="http://schemas.microsoft.com/office/drawing/2014/main" id="{9AC802CA-4D06-4BB8-AFEE-31B1012343CD}"/>
                </a:ext>
              </a:extLst>
            </p:cNvPr>
            <p:cNvSpPr/>
            <p:nvPr/>
          </p:nvSpPr>
          <p:spPr>
            <a:xfrm>
              <a:off x="11610797" y="4116807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7" name="Voľný tvar: obrazec 146">
              <a:extLst>
                <a:ext uri="{FF2B5EF4-FFF2-40B4-BE49-F238E27FC236}">
                  <a16:creationId xmlns:a16="http://schemas.microsoft.com/office/drawing/2014/main" id="{95264703-69D3-436A-BB44-850EF8F58E7A}"/>
                </a:ext>
              </a:extLst>
            </p:cNvPr>
            <p:cNvSpPr/>
            <p:nvPr/>
          </p:nvSpPr>
          <p:spPr>
            <a:xfrm>
              <a:off x="6961164" y="4667053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8" name="Voľný tvar: obrazec 147">
              <a:extLst>
                <a:ext uri="{FF2B5EF4-FFF2-40B4-BE49-F238E27FC236}">
                  <a16:creationId xmlns:a16="http://schemas.microsoft.com/office/drawing/2014/main" id="{40F68681-DEAA-42C5-AB1F-BADD6D8B4B14}"/>
                </a:ext>
              </a:extLst>
            </p:cNvPr>
            <p:cNvSpPr/>
            <p:nvPr/>
          </p:nvSpPr>
          <p:spPr>
            <a:xfrm>
              <a:off x="6961164" y="2328508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9" name="Voľný tvar: obrazec 148">
              <a:extLst>
                <a:ext uri="{FF2B5EF4-FFF2-40B4-BE49-F238E27FC236}">
                  <a16:creationId xmlns:a16="http://schemas.microsoft.com/office/drawing/2014/main" id="{6AA8D537-18B8-45F0-AD0B-7E560042A015}"/>
                </a:ext>
              </a:extLst>
            </p:cNvPr>
            <p:cNvSpPr/>
            <p:nvPr/>
          </p:nvSpPr>
          <p:spPr>
            <a:xfrm>
              <a:off x="7291315" y="1503140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0" name="Voľný tvar: obrazec 149">
              <a:extLst>
                <a:ext uri="{FF2B5EF4-FFF2-40B4-BE49-F238E27FC236}">
                  <a16:creationId xmlns:a16="http://schemas.microsoft.com/office/drawing/2014/main" id="{7A00010C-B4B0-4A46-8808-7773D64B3F67}"/>
                </a:ext>
              </a:extLst>
            </p:cNvPr>
            <p:cNvSpPr/>
            <p:nvPr/>
          </p:nvSpPr>
          <p:spPr>
            <a:xfrm>
              <a:off x="7291315" y="1228017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1" name="Voľný tvar: obrazec 150">
              <a:extLst>
                <a:ext uri="{FF2B5EF4-FFF2-40B4-BE49-F238E27FC236}">
                  <a16:creationId xmlns:a16="http://schemas.microsoft.com/office/drawing/2014/main" id="{8B7BE377-660D-4D74-BA29-A7697A433596}"/>
                </a:ext>
              </a:extLst>
            </p:cNvPr>
            <p:cNvSpPr/>
            <p:nvPr/>
          </p:nvSpPr>
          <p:spPr>
            <a:xfrm>
              <a:off x="7291315" y="95289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2" name="Voľný tvar: obrazec 151">
              <a:extLst>
                <a:ext uri="{FF2B5EF4-FFF2-40B4-BE49-F238E27FC236}">
                  <a16:creationId xmlns:a16="http://schemas.microsoft.com/office/drawing/2014/main" id="{23529878-4ADA-4239-A377-FCC612B257C5}"/>
                </a:ext>
              </a:extLst>
            </p:cNvPr>
            <p:cNvSpPr/>
            <p:nvPr/>
          </p:nvSpPr>
          <p:spPr>
            <a:xfrm>
              <a:off x="10620343" y="2466070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3" name="Voľný tvar: obrazec 152">
              <a:extLst>
                <a:ext uri="{FF2B5EF4-FFF2-40B4-BE49-F238E27FC236}">
                  <a16:creationId xmlns:a16="http://schemas.microsoft.com/office/drawing/2014/main" id="{0242A932-64EA-464F-B352-0A99B8985D84}"/>
                </a:ext>
              </a:extLst>
            </p:cNvPr>
            <p:cNvSpPr/>
            <p:nvPr/>
          </p:nvSpPr>
          <p:spPr>
            <a:xfrm>
              <a:off x="10620343" y="2603631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4" name="Voľný tvar: obrazec 153">
              <a:extLst>
                <a:ext uri="{FF2B5EF4-FFF2-40B4-BE49-F238E27FC236}">
                  <a16:creationId xmlns:a16="http://schemas.microsoft.com/office/drawing/2014/main" id="{592B818B-7018-47FF-B91B-C6B1000560E7}"/>
                </a:ext>
              </a:extLst>
            </p:cNvPr>
            <p:cNvSpPr/>
            <p:nvPr/>
          </p:nvSpPr>
          <p:spPr>
            <a:xfrm>
              <a:off x="10620343" y="2878754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5" name="Voľný tvar: obrazec 154">
              <a:extLst>
                <a:ext uri="{FF2B5EF4-FFF2-40B4-BE49-F238E27FC236}">
                  <a16:creationId xmlns:a16="http://schemas.microsoft.com/office/drawing/2014/main" id="{5CD962F3-E72C-414F-A16B-0BFAE64BFB7D}"/>
                </a:ext>
              </a:extLst>
            </p:cNvPr>
            <p:cNvSpPr/>
            <p:nvPr/>
          </p:nvSpPr>
          <p:spPr>
            <a:xfrm>
              <a:off x="10620343" y="3291438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6" name="Voľný tvar: obrazec 155">
              <a:extLst>
                <a:ext uri="{FF2B5EF4-FFF2-40B4-BE49-F238E27FC236}">
                  <a16:creationId xmlns:a16="http://schemas.microsoft.com/office/drawing/2014/main" id="{FC550A8B-BB29-4900-9EB3-49A22395784D}"/>
                </a:ext>
              </a:extLst>
            </p:cNvPr>
            <p:cNvSpPr/>
            <p:nvPr/>
          </p:nvSpPr>
          <p:spPr>
            <a:xfrm>
              <a:off x="7291315" y="3291438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7" name="Voľný tvar: obrazec 156">
              <a:extLst>
                <a:ext uri="{FF2B5EF4-FFF2-40B4-BE49-F238E27FC236}">
                  <a16:creationId xmlns:a16="http://schemas.microsoft.com/office/drawing/2014/main" id="{1BE96A46-3760-49DB-B335-233BB65BC74B}"/>
                </a:ext>
              </a:extLst>
            </p:cNvPr>
            <p:cNvSpPr/>
            <p:nvPr/>
          </p:nvSpPr>
          <p:spPr>
            <a:xfrm>
              <a:off x="7291315" y="3704123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8" name="Voľný tvar: obrazec 157">
              <a:extLst>
                <a:ext uri="{FF2B5EF4-FFF2-40B4-BE49-F238E27FC236}">
                  <a16:creationId xmlns:a16="http://schemas.microsoft.com/office/drawing/2014/main" id="{6E630FA9-7414-4FDB-8D57-9F98853BB501}"/>
                </a:ext>
              </a:extLst>
            </p:cNvPr>
            <p:cNvSpPr/>
            <p:nvPr/>
          </p:nvSpPr>
          <p:spPr>
            <a:xfrm>
              <a:off x="7291315" y="4116807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9" name="Voľný tvar: obrazec 158">
              <a:extLst>
                <a:ext uri="{FF2B5EF4-FFF2-40B4-BE49-F238E27FC236}">
                  <a16:creationId xmlns:a16="http://schemas.microsoft.com/office/drawing/2014/main" id="{439C530B-3335-4962-A8D9-6ACBD914B411}"/>
                </a:ext>
              </a:extLst>
            </p:cNvPr>
            <p:cNvSpPr/>
            <p:nvPr/>
          </p:nvSpPr>
          <p:spPr>
            <a:xfrm>
              <a:off x="7291315" y="4667053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0" name="Voľný tvar: obrazec 159">
              <a:extLst>
                <a:ext uri="{FF2B5EF4-FFF2-40B4-BE49-F238E27FC236}">
                  <a16:creationId xmlns:a16="http://schemas.microsoft.com/office/drawing/2014/main" id="{513F7BA2-C8FE-4A53-A7CA-75CF553CF31E}"/>
                </a:ext>
              </a:extLst>
            </p:cNvPr>
            <p:cNvSpPr/>
            <p:nvPr/>
          </p:nvSpPr>
          <p:spPr>
            <a:xfrm>
              <a:off x="7291315" y="480461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1" name="Voľný tvar: obrazec 160">
              <a:extLst>
                <a:ext uri="{FF2B5EF4-FFF2-40B4-BE49-F238E27FC236}">
                  <a16:creationId xmlns:a16="http://schemas.microsoft.com/office/drawing/2014/main" id="{B010387C-EAC0-4EAB-AE34-B64CFBCDF634}"/>
                </a:ext>
              </a:extLst>
            </p:cNvPr>
            <p:cNvSpPr/>
            <p:nvPr/>
          </p:nvSpPr>
          <p:spPr>
            <a:xfrm>
              <a:off x="7291315" y="4942176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2" name="Voľný tvar: obrazec 161">
              <a:extLst>
                <a:ext uri="{FF2B5EF4-FFF2-40B4-BE49-F238E27FC236}">
                  <a16:creationId xmlns:a16="http://schemas.microsoft.com/office/drawing/2014/main" id="{20FD0910-A138-41AE-A868-F412E04218CE}"/>
                </a:ext>
              </a:extLst>
            </p:cNvPr>
            <p:cNvSpPr/>
            <p:nvPr/>
          </p:nvSpPr>
          <p:spPr>
            <a:xfrm>
              <a:off x="7291315" y="5217299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3" name="Voľný tvar: obrazec 162">
              <a:extLst>
                <a:ext uri="{FF2B5EF4-FFF2-40B4-BE49-F238E27FC236}">
                  <a16:creationId xmlns:a16="http://schemas.microsoft.com/office/drawing/2014/main" id="{EFC632FB-F992-468A-AB68-348D88628676}"/>
                </a:ext>
              </a:extLst>
            </p:cNvPr>
            <p:cNvSpPr/>
            <p:nvPr/>
          </p:nvSpPr>
          <p:spPr>
            <a:xfrm>
              <a:off x="7291315" y="5685008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4" name="Voľný tvar: obrazec 163">
              <a:extLst>
                <a:ext uri="{FF2B5EF4-FFF2-40B4-BE49-F238E27FC236}">
                  <a16:creationId xmlns:a16="http://schemas.microsoft.com/office/drawing/2014/main" id="{8FB10D37-CD0D-4FFB-8572-7D9ADF5AF4E8}"/>
                </a:ext>
              </a:extLst>
            </p:cNvPr>
            <p:cNvSpPr/>
            <p:nvPr/>
          </p:nvSpPr>
          <p:spPr>
            <a:xfrm>
              <a:off x="8309282" y="4667053"/>
              <a:ext cx="3033267" cy="27512"/>
            </a:xfrm>
            <a:custGeom>
              <a:avLst/>
              <a:gdLst>
                <a:gd name="connsiteX0" fmla="*/ 0 w 3033267"/>
                <a:gd name="connsiteY0" fmla="*/ 0 h 27512"/>
                <a:gd name="connsiteX1" fmla="*/ 3033268 w 30332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3267" h="27512">
                  <a:moveTo>
                    <a:pt x="0" y="0"/>
                  </a:moveTo>
                  <a:lnTo>
                    <a:pt x="30332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5" name="Voľný tvar: obrazec 164">
              <a:extLst>
                <a:ext uri="{FF2B5EF4-FFF2-40B4-BE49-F238E27FC236}">
                  <a16:creationId xmlns:a16="http://schemas.microsoft.com/office/drawing/2014/main" id="{D5781749-DF88-4D32-A512-09DBC6A8F547}"/>
                </a:ext>
              </a:extLst>
            </p:cNvPr>
            <p:cNvSpPr/>
            <p:nvPr/>
          </p:nvSpPr>
          <p:spPr>
            <a:xfrm>
              <a:off x="8446845" y="4942176"/>
              <a:ext cx="419567" cy="27512"/>
            </a:xfrm>
            <a:custGeom>
              <a:avLst/>
              <a:gdLst>
                <a:gd name="connsiteX0" fmla="*/ 0 w 419567"/>
                <a:gd name="connsiteY0" fmla="*/ 0 h 27512"/>
                <a:gd name="connsiteX1" fmla="*/ 419567 w 4195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9567" h="27512">
                  <a:moveTo>
                    <a:pt x="0" y="0"/>
                  </a:moveTo>
                  <a:lnTo>
                    <a:pt x="41956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6" name="Voľný tvar: obrazec 165">
              <a:extLst>
                <a:ext uri="{FF2B5EF4-FFF2-40B4-BE49-F238E27FC236}">
                  <a16:creationId xmlns:a16="http://schemas.microsoft.com/office/drawing/2014/main" id="{498B5129-813E-4077-87DE-2E027027A190}"/>
                </a:ext>
              </a:extLst>
            </p:cNvPr>
            <p:cNvSpPr/>
            <p:nvPr/>
          </p:nvSpPr>
          <p:spPr>
            <a:xfrm>
              <a:off x="10620343" y="3704123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7" name="Voľný tvar: obrazec 166">
              <a:extLst>
                <a:ext uri="{FF2B5EF4-FFF2-40B4-BE49-F238E27FC236}">
                  <a16:creationId xmlns:a16="http://schemas.microsoft.com/office/drawing/2014/main" id="{35D0DC51-647D-465D-BA39-1324F1010590}"/>
                </a:ext>
              </a:extLst>
            </p:cNvPr>
            <p:cNvSpPr/>
            <p:nvPr/>
          </p:nvSpPr>
          <p:spPr>
            <a:xfrm>
              <a:off x="10620343" y="4116807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8" name="Voľný tvar: obrazec 167">
              <a:extLst>
                <a:ext uri="{FF2B5EF4-FFF2-40B4-BE49-F238E27FC236}">
                  <a16:creationId xmlns:a16="http://schemas.microsoft.com/office/drawing/2014/main" id="{D19B380A-22FC-41A1-9EBB-4EE1A4F49F3B}"/>
                </a:ext>
              </a:extLst>
            </p:cNvPr>
            <p:cNvSpPr/>
            <p:nvPr/>
          </p:nvSpPr>
          <p:spPr>
            <a:xfrm>
              <a:off x="10620343" y="4804614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9" name="Voľný tvar: obrazec 168">
              <a:extLst>
                <a:ext uri="{FF2B5EF4-FFF2-40B4-BE49-F238E27FC236}">
                  <a16:creationId xmlns:a16="http://schemas.microsoft.com/office/drawing/2014/main" id="{E2F5A066-E439-4BF9-A21C-CBE9044CB510}"/>
                </a:ext>
              </a:extLst>
            </p:cNvPr>
            <p:cNvSpPr/>
            <p:nvPr/>
          </p:nvSpPr>
          <p:spPr>
            <a:xfrm>
              <a:off x="10620343" y="4942176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0" name="Voľný tvar: obrazec 169">
              <a:extLst>
                <a:ext uri="{FF2B5EF4-FFF2-40B4-BE49-F238E27FC236}">
                  <a16:creationId xmlns:a16="http://schemas.microsoft.com/office/drawing/2014/main" id="{F92AE625-93A5-4919-91E8-80CC90F4F143}"/>
                </a:ext>
              </a:extLst>
            </p:cNvPr>
            <p:cNvSpPr/>
            <p:nvPr/>
          </p:nvSpPr>
          <p:spPr>
            <a:xfrm>
              <a:off x="10620343" y="5217299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1" name="Voľný tvar: obrazec 170">
              <a:extLst>
                <a:ext uri="{FF2B5EF4-FFF2-40B4-BE49-F238E27FC236}">
                  <a16:creationId xmlns:a16="http://schemas.microsoft.com/office/drawing/2014/main" id="{B93CE782-FB52-4EB9-BC06-C2B819BAAE19}"/>
                </a:ext>
              </a:extLst>
            </p:cNvPr>
            <p:cNvSpPr/>
            <p:nvPr/>
          </p:nvSpPr>
          <p:spPr>
            <a:xfrm>
              <a:off x="10620343" y="5685008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2" name="Voľný tvar: obrazec 171">
              <a:extLst>
                <a:ext uri="{FF2B5EF4-FFF2-40B4-BE49-F238E27FC236}">
                  <a16:creationId xmlns:a16="http://schemas.microsoft.com/office/drawing/2014/main" id="{5019566C-E91B-426A-B6B7-6F112483E7C0}"/>
                </a:ext>
              </a:extLst>
            </p:cNvPr>
            <p:cNvSpPr/>
            <p:nvPr/>
          </p:nvSpPr>
          <p:spPr>
            <a:xfrm>
              <a:off x="10620343" y="6152717"/>
              <a:ext cx="990453" cy="27512"/>
            </a:xfrm>
            <a:custGeom>
              <a:avLst/>
              <a:gdLst>
                <a:gd name="connsiteX0" fmla="*/ 0 w 990453"/>
                <a:gd name="connsiteY0" fmla="*/ 0 h 27512"/>
                <a:gd name="connsiteX1" fmla="*/ 990454 w 9904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453" h="27512">
                  <a:moveTo>
                    <a:pt x="0" y="0"/>
                  </a:moveTo>
                  <a:lnTo>
                    <a:pt x="9904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3" name="Voľný tvar: obrazec 172">
              <a:extLst>
                <a:ext uri="{FF2B5EF4-FFF2-40B4-BE49-F238E27FC236}">
                  <a16:creationId xmlns:a16="http://schemas.microsoft.com/office/drawing/2014/main" id="{6C6D8870-1B52-4285-9795-01396181C282}"/>
                </a:ext>
              </a:extLst>
            </p:cNvPr>
            <p:cNvSpPr/>
            <p:nvPr/>
          </p:nvSpPr>
          <p:spPr>
            <a:xfrm>
              <a:off x="10620343" y="6730475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4" name="Voľný tvar: obrazec 173">
              <a:extLst>
                <a:ext uri="{FF2B5EF4-FFF2-40B4-BE49-F238E27FC236}">
                  <a16:creationId xmlns:a16="http://schemas.microsoft.com/office/drawing/2014/main" id="{CEABD82C-BE3C-41AE-89A9-5E298352ACD0}"/>
                </a:ext>
              </a:extLst>
            </p:cNvPr>
            <p:cNvSpPr/>
            <p:nvPr/>
          </p:nvSpPr>
          <p:spPr>
            <a:xfrm>
              <a:off x="11170595" y="5492422"/>
              <a:ext cx="171953" cy="27512"/>
            </a:xfrm>
            <a:custGeom>
              <a:avLst/>
              <a:gdLst>
                <a:gd name="connsiteX0" fmla="*/ 0 w 171953"/>
                <a:gd name="connsiteY0" fmla="*/ 0 h 27512"/>
                <a:gd name="connsiteX1" fmla="*/ 171954 w 1719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953" h="27512">
                  <a:moveTo>
                    <a:pt x="0" y="0"/>
                  </a:moveTo>
                  <a:lnTo>
                    <a:pt x="1719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5" name="Voľný tvar: obrazec 174">
              <a:extLst>
                <a:ext uri="{FF2B5EF4-FFF2-40B4-BE49-F238E27FC236}">
                  <a16:creationId xmlns:a16="http://schemas.microsoft.com/office/drawing/2014/main" id="{B6AD3FC0-3830-4DFB-9B24-478CCC185657}"/>
                </a:ext>
              </a:extLst>
            </p:cNvPr>
            <p:cNvSpPr/>
            <p:nvPr/>
          </p:nvSpPr>
          <p:spPr>
            <a:xfrm>
              <a:off x="11170595" y="5217299"/>
              <a:ext cx="171953" cy="27512"/>
            </a:xfrm>
            <a:custGeom>
              <a:avLst/>
              <a:gdLst>
                <a:gd name="connsiteX0" fmla="*/ 0 w 171953"/>
                <a:gd name="connsiteY0" fmla="*/ 0 h 27512"/>
                <a:gd name="connsiteX1" fmla="*/ 171954 w 1719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953" h="27512">
                  <a:moveTo>
                    <a:pt x="0" y="0"/>
                  </a:moveTo>
                  <a:lnTo>
                    <a:pt x="1719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6" name="Voľný tvar: obrazec 175">
              <a:extLst>
                <a:ext uri="{FF2B5EF4-FFF2-40B4-BE49-F238E27FC236}">
                  <a16:creationId xmlns:a16="http://schemas.microsoft.com/office/drawing/2014/main" id="{70AA0880-148A-4438-B205-32B693F2E454}"/>
                </a:ext>
              </a:extLst>
            </p:cNvPr>
            <p:cNvSpPr/>
            <p:nvPr/>
          </p:nvSpPr>
          <p:spPr>
            <a:xfrm>
              <a:off x="9437298" y="2878754"/>
              <a:ext cx="797868" cy="27512"/>
            </a:xfrm>
            <a:custGeom>
              <a:avLst/>
              <a:gdLst>
                <a:gd name="connsiteX0" fmla="*/ 0 w 797868"/>
                <a:gd name="connsiteY0" fmla="*/ 0 h 27512"/>
                <a:gd name="connsiteX1" fmla="*/ 797868 w 79786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868" h="27512">
                  <a:moveTo>
                    <a:pt x="0" y="0"/>
                  </a:moveTo>
                  <a:lnTo>
                    <a:pt x="7978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7" name="Voľný tvar: obrazec 176">
              <a:extLst>
                <a:ext uri="{FF2B5EF4-FFF2-40B4-BE49-F238E27FC236}">
                  <a16:creationId xmlns:a16="http://schemas.microsoft.com/office/drawing/2014/main" id="{89C9D7B7-82FD-45C9-914B-F5E62EF1E523}"/>
                </a:ext>
              </a:extLst>
            </p:cNvPr>
            <p:cNvSpPr/>
            <p:nvPr/>
          </p:nvSpPr>
          <p:spPr>
            <a:xfrm>
              <a:off x="8887046" y="2878754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8" name="Voľný tvar: obrazec 177">
              <a:extLst>
                <a:ext uri="{FF2B5EF4-FFF2-40B4-BE49-F238E27FC236}">
                  <a16:creationId xmlns:a16="http://schemas.microsoft.com/office/drawing/2014/main" id="{B7BCBA78-1ACF-4A07-B515-321EB089D2BE}"/>
                </a:ext>
              </a:extLst>
            </p:cNvPr>
            <p:cNvSpPr/>
            <p:nvPr/>
          </p:nvSpPr>
          <p:spPr>
            <a:xfrm>
              <a:off x="8309282" y="4116807"/>
              <a:ext cx="2311061" cy="27512"/>
            </a:xfrm>
            <a:custGeom>
              <a:avLst/>
              <a:gdLst>
                <a:gd name="connsiteX0" fmla="*/ 0 w 2311061"/>
                <a:gd name="connsiteY0" fmla="*/ 0 h 27512"/>
                <a:gd name="connsiteX1" fmla="*/ 2311062 w 231106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1061" h="27512">
                  <a:moveTo>
                    <a:pt x="0" y="0"/>
                  </a:moveTo>
                  <a:lnTo>
                    <a:pt x="231106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9" name="Voľný tvar: obrazec 178">
              <a:extLst>
                <a:ext uri="{FF2B5EF4-FFF2-40B4-BE49-F238E27FC236}">
                  <a16:creationId xmlns:a16="http://schemas.microsoft.com/office/drawing/2014/main" id="{B0FC1BCB-10B3-4968-8159-E30CAEBC8C85}"/>
                </a:ext>
              </a:extLst>
            </p:cNvPr>
            <p:cNvSpPr/>
            <p:nvPr/>
          </p:nvSpPr>
          <p:spPr>
            <a:xfrm>
              <a:off x="9189685" y="4391930"/>
              <a:ext cx="914796" cy="27512"/>
            </a:xfrm>
            <a:custGeom>
              <a:avLst/>
              <a:gdLst>
                <a:gd name="connsiteX0" fmla="*/ 0 w 914796"/>
                <a:gd name="connsiteY0" fmla="*/ 0 h 27512"/>
                <a:gd name="connsiteX1" fmla="*/ 914797 w 91479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4796" h="27512">
                  <a:moveTo>
                    <a:pt x="0" y="0"/>
                  </a:moveTo>
                  <a:lnTo>
                    <a:pt x="91479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0" name="Voľný tvar: obrazec 179">
              <a:extLst>
                <a:ext uri="{FF2B5EF4-FFF2-40B4-BE49-F238E27FC236}">
                  <a16:creationId xmlns:a16="http://schemas.microsoft.com/office/drawing/2014/main" id="{3CF25C39-3E88-420C-AA00-40620055D284}"/>
                </a:ext>
              </a:extLst>
            </p:cNvPr>
            <p:cNvSpPr/>
            <p:nvPr/>
          </p:nvSpPr>
          <p:spPr>
            <a:xfrm>
              <a:off x="8309282" y="2878754"/>
              <a:ext cx="577764" cy="27512"/>
            </a:xfrm>
            <a:custGeom>
              <a:avLst/>
              <a:gdLst>
                <a:gd name="connsiteX0" fmla="*/ 0 w 577764"/>
                <a:gd name="connsiteY0" fmla="*/ 0 h 27512"/>
                <a:gd name="connsiteX1" fmla="*/ 577765 w 57776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7764" h="27512">
                  <a:moveTo>
                    <a:pt x="0" y="0"/>
                  </a:moveTo>
                  <a:lnTo>
                    <a:pt x="577765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1" name="Voľný tvar: obrazec 180">
              <a:extLst>
                <a:ext uri="{FF2B5EF4-FFF2-40B4-BE49-F238E27FC236}">
                  <a16:creationId xmlns:a16="http://schemas.microsoft.com/office/drawing/2014/main" id="{503402BC-0B07-4FB6-BCF8-4A6B66E783EB}"/>
                </a:ext>
              </a:extLst>
            </p:cNvPr>
            <p:cNvSpPr/>
            <p:nvPr/>
          </p:nvSpPr>
          <p:spPr>
            <a:xfrm>
              <a:off x="7291315" y="287875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2" name="Voľný tvar: obrazec 181">
              <a:extLst>
                <a:ext uri="{FF2B5EF4-FFF2-40B4-BE49-F238E27FC236}">
                  <a16:creationId xmlns:a16="http://schemas.microsoft.com/office/drawing/2014/main" id="{297BD8AE-9E2A-4256-BCCC-B1018551F9AA}"/>
                </a:ext>
              </a:extLst>
            </p:cNvPr>
            <p:cNvSpPr/>
            <p:nvPr/>
          </p:nvSpPr>
          <p:spPr>
            <a:xfrm>
              <a:off x="8887046" y="2466070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3" name="Voľný tvar: obrazec 182">
              <a:extLst>
                <a:ext uri="{FF2B5EF4-FFF2-40B4-BE49-F238E27FC236}">
                  <a16:creationId xmlns:a16="http://schemas.microsoft.com/office/drawing/2014/main" id="{8E1481B9-D1DF-41C6-8604-F5BD2602452F}"/>
                </a:ext>
              </a:extLst>
            </p:cNvPr>
            <p:cNvSpPr/>
            <p:nvPr/>
          </p:nvSpPr>
          <p:spPr>
            <a:xfrm>
              <a:off x="8309282" y="2466070"/>
              <a:ext cx="137563" cy="27512"/>
            </a:xfrm>
            <a:custGeom>
              <a:avLst/>
              <a:gdLst>
                <a:gd name="connsiteX0" fmla="*/ 0 w 137563"/>
                <a:gd name="connsiteY0" fmla="*/ 0 h 27512"/>
                <a:gd name="connsiteX1" fmla="*/ 137563 w 13756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563" h="27512">
                  <a:moveTo>
                    <a:pt x="0" y="0"/>
                  </a:moveTo>
                  <a:lnTo>
                    <a:pt x="137563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4" name="Voľný tvar: obrazec 183">
              <a:extLst>
                <a:ext uri="{FF2B5EF4-FFF2-40B4-BE49-F238E27FC236}">
                  <a16:creationId xmlns:a16="http://schemas.microsoft.com/office/drawing/2014/main" id="{E90D3E2D-CF41-4F2B-8E69-562E89A5486E}"/>
                </a:ext>
              </a:extLst>
            </p:cNvPr>
            <p:cNvSpPr/>
            <p:nvPr/>
          </p:nvSpPr>
          <p:spPr>
            <a:xfrm>
              <a:off x="7759029" y="2466070"/>
              <a:ext cx="82537" cy="27512"/>
            </a:xfrm>
            <a:custGeom>
              <a:avLst/>
              <a:gdLst>
                <a:gd name="connsiteX0" fmla="*/ 0 w 82537"/>
                <a:gd name="connsiteY0" fmla="*/ 0 h 27512"/>
                <a:gd name="connsiteX1" fmla="*/ 82538 w 8253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37" h="27512">
                  <a:moveTo>
                    <a:pt x="0" y="0"/>
                  </a:moveTo>
                  <a:lnTo>
                    <a:pt x="8253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5" name="Voľný tvar: obrazec 184">
              <a:extLst>
                <a:ext uri="{FF2B5EF4-FFF2-40B4-BE49-F238E27FC236}">
                  <a16:creationId xmlns:a16="http://schemas.microsoft.com/office/drawing/2014/main" id="{6452C4CC-F076-46A3-9BC2-5621EB5743A3}"/>
                </a:ext>
              </a:extLst>
            </p:cNvPr>
            <p:cNvSpPr/>
            <p:nvPr/>
          </p:nvSpPr>
          <p:spPr>
            <a:xfrm>
              <a:off x="7291315" y="2466070"/>
              <a:ext cx="467714" cy="27512"/>
            </a:xfrm>
            <a:custGeom>
              <a:avLst/>
              <a:gdLst>
                <a:gd name="connsiteX0" fmla="*/ 0 w 467714"/>
                <a:gd name="connsiteY0" fmla="*/ 0 h 27512"/>
                <a:gd name="connsiteX1" fmla="*/ 467714 w 46771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7714" h="27512">
                  <a:moveTo>
                    <a:pt x="0" y="0"/>
                  </a:moveTo>
                  <a:lnTo>
                    <a:pt x="46771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6" name="Voľný tvar: obrazec 185">
              <a:extLst>
                <a:ext uri="{FF2B5EF4-FFF2-40B4-BE49-F238E27FC236}">
                  <a16:creationId xmlns:a16="http://schemas.microsoft.com/office/drawing/2014/main" id="{AA3C0CBC-B48A-44C8-933D-1FF167642765}"/>
                </a:ext>
              </a:extLst>
            </p:cNvPr>
            <p:cNvSpPr/>
            <p:nvPr/>
          </p:nvSpPr>
          <p:spPr>
            <a:xfrm>
              <a:off x="7841567" y="2466070"/>
              <a:ext cx="199466" cy="27512"/>
            </a:xfrm>
            <a:custGeom>
              <a:avLst/>
              <a:gdLst>
                <a:gd name="connsiteX0" fmla="*/ 0 w 199466"/>
                <a:gd name="connsiteY0" fmla="*/ 0 h 27512"/>
                <a:gd name="connsiteX1" fmla="*/ 199466 w 19946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9466" h="27512">
                  <a:moveTo>
                    <a:pt x="0" y="0"/>
                  </a:moveTo>
                  <a:lnTo>
                    <a:pt x="19946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7" name="Voľný tvar: obrazec 186">
              <a:extLst>
                <a:ext uri="{FF2B5EF4-FFF2-40B4-BE49-F238E27FC236}">
                  <a16:creationId xmlns:a16="http://schemas.microsoft.com/office/drawing/2014/main" id="{99E974E4-6474-430B-A336-B7A9F754A6B6}"/>
                </a:ext>
              </a:extLst>
            </p:cNvPr>
            <p:cNvSpPr/>
            <p:nvPr/>
          </p:nvSpPr>
          <p:spPr>
            <a:xfrm>
              <a:off x="7291315" y="2603631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8" name="Voľný tvar: obrazec 187">
              <a:extLst>
                <a:ext uri="{FF2B5EF4-FFF2-40B4-BE49-F238E27FC236}">
                  <a16:creationId xmlns:a16="http://schemas.microsoft.com/office/drawing/2014/main" id="{981F0818-2DDF-472F-853E-CE5DA576583A}"/>
                </a:ext>
              </a:extLst>
            </p:cNvPr>
            <p:cNvSpPr/>
            <p:nvPr/>
          </p:nvSpPr>
          <p:spPr>
            <a:xfrm>
              <a:off x="8446845" y="2466070"/>
              <a:ext cx="165075" cy="27512"/>
            </a:xfrm>
            <a:custGeom>
              <a:avLst/>
              <a:gdLst>
                <a:gd name="connsiteX0" fmla="*/ 0 w 165075"/>
                <a:gd name="connsiteY0" fmla="*/ 0 h 27512"/>
                <a:gd name="connsiteX1" fmla="*/ 165076 w 16507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075" h="27512">
                  <a:moveTo>
                    <a:pt x="0" y="0"/>
                  </a:moveTo>
                  <a:lnTo>
                    <a:pt x="16507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9" name="Voľný tvar: obrazec 188">
              <a:extLst>
                <a:ext uri="{FF2B5EF4-FFF2-40B4-BE49-F238E27FC236}">
                  <a16:creationId xmlns:a16="http://schemas.microsoft.com/office/drawing/2014/main" id="{D17BDBE7-F9E2-460F-89FB-E6197E206C48}"/>
                </a:ext>
              </a:extLst>
            </p:cNvPr>
            <p:cNvSpPr/>
            <p:nvPr/>
          </p:nvSpPr>
          <p:spPr>
            <a:xfrm>
              <a:off x="7291315" y="6152717"/>
              <a:ext cx="1017966" cy="27512"/>
            </a:xfrm>
            <a:custGeom>
              <a:avLst/>
              <a:gdLst>
                <a:gd name="connsiteX0" fmla="*/ 0 w 1017966"/>
                <a:gd name="connsiteY0" fmla="*/ 0 h 27512"/>
                <a:gd name="connsiteX1" fmla="*/ 1017967 w 101796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7966" h="27512">
                  <a:moveTo>
                    <a:pt x="0" y="0"/>
                  </a:moveTo>
                  <a:lnTo>
                    <a:pt x="101796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0" name="Voľný tvar: obrazec 189">
              <a:extLst>
                <a:ext uri="{FF2B5EF4-FFF2-40B4-BE49-F238E27FC236}">
                  <a16:creationId xmlns:a16="http://schemas.microsoft.com/office/drawing/2014/main" id="{123A1D7E-E627-409B-B8F4-53905BD78286}"/>
                </a:ext>
              </a:extLst>
            </p:cNvPr>
            <p:cNvSpPr/>
            <p:nvPr/>
          </p:nvSpPr>
          <p:spPr>
            <a:xfrm>
              <a:off x="7291315" y="6730475"/>
              <a:ext cx="1024844" cy="27512"/>
            </a:xfrm>
            <a:custGeom>
              <a:avLst/>
              <a:gdLst>
                <a:gd name="connsiteX0" fmla="*/ 0 w 1024844"/>
                <a:gd name="connsiteY0" fmla="*/ 0 h 27512"/>
                <a:gd name="connsiteX1" fmla="*/ 1024845 w 102484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4844" h="27512">
                  <a:moveTo>
                    <a:pt x="0" y="0"/>
                  </a:moveTo>
                  <a:lnTo>
                    <a:pt x="1024845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1" name="Voľný tvar: obrazec 190">
              <a:extLst>
                <a:ext uri="{FF2B5EF4-FFF2-40B4-BE49-F238E27FC236}">
                  <a16:creationId xmlns:a16="http://schemas.microsoft.com/office/drawing/2014/main" id="{900ACE59-3A5E-40EB-A9E8-7D6B1036851B}"/>
                </a:ext>
              </a:extLst>
            </p:cNvPr>
            <p:cNvSpPr/>
            <p:nvPr/>
          </p:nvSpPr>
          <p:spPr>
            <a:xfrm>
              <a:off x="10623782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2" name="Voľný tvar: obrazec 191">
              <a:extLst>
                <a:ext uri="{FF2B5EF4-FFF2-40B4-BE49-F238E27FC236}">
                  <a16:creationId xmlns:a16="http://schemas.microsoft.com/office/drawing/2014/main" id="{D26F8230-56F3-4217-8453-8AB69D23942F}"/>
                </a:ext>
              </a:extLst>
            </p:cNvPr>
            <p:cNvSpPr/>
            <p:nvPr/>
          </p:nvSpPr>
          <p:spPr>
            <a:xfrm>
              <a:off x="10623782" y="6152717"/>
              <a:ext cx="27512" cy="577758"/>
            </a:xfrm>
            <a:custGeom>
              <a:avLst/>
              <a:gdLst>
                <a:gd name="connsiteX0" fmla="*/ 0 w 27512"/>
                <a:gd name="connsiteY0" fmla="*/ 0 h 577758"/>
                <a:gd name="connsiteX1" fmla="*/ 0 w 27512"/>
                <a:gd name="connsiteY1" fmla="*/ 577758 h 577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77758">
                  <a:moveTo>
                    <a:pt x="0" y="0"/>
                  </a:moveTo>
                  <a:lnTo>
                    <a:pt x="0" y="577758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3" name="Voľný tvar: obrazec 192">
              <a:extLst>
                <a:ext uri="{FF2B5EF4-FFF2-40B4-BE49-F238E27FC236}">
                  <a16:creationId xmlns:a16="http://schemas.microsoft.com/office/drawing/2014/main" id="{7A291100-938C-486A-9F30-C8D548BF6325}"/>
                </a:ext>
              </a:extLst>
            </p:cNvPr>
            <p:cNvSpPr/>
            <p:nvPr/>
          </p:nvSpPr>
          <p:spPr>
            <a:xfrm>
              <a:off x="11614236" y="4667053"/>
              <a:ext cx="27512" cy="2063421"/>
            </a:xfrm>
            <a:custGeom>
              <a:avLst/>
              <a:gdLst>
                <a:gd name="connsiteX0" fmla="*/ 0 w 27512"/>
                <a:gd name="connsiteY0" fmla="*/ 0 h 2063421"/>
                <a:gd name="connsiteX1" fmla="*/ 0 w 27512"/>
                <a:gd name="connsiteY1" fmla="*/ 2063422 h 206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063421">
                  <a:moveTo>
                    <a:pt x="0" y="0"/>
                  </a:moveTo>
                  <a:lnTo>
                    <a:pt x="0" y="206342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4" name="Voľný tvar: obrazec 193">
              <a:extLst>
                <a:ext uri="{FF2B5EF4-FFF2-40B4-BE49-F238E27FC236}">
                  <a16:creationId xmlns:a16="http://schemas.microsoft.com/office/drawing/2014/main" id="{82FD519C-4042-44FC-8AA9-119D9F4C6AE6}"/>
                </a:ext>
              </a:extLst>
            </p:cNvPr>
            <p:cNvSpPr/>
            <p:nvPr/>
          </p:nvSpPr>
          <p:spPr>
            <a:xfrm>
              <a:off x="10623782" y="5217299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5" name="Voľný tvar: obrazec 194">
              <a:extLst>
                <a:ext uri="{FF2B5EF4-FFF2-40B4-BE49-F238E27FC236}">
                  <a16:creationId xmlns:a16="http://schemas.microsoft.com/office/drawing/2014/main" id="{5F6592BF-F28D-4AB8-A7C1-D3641715E5F7}"/>
                </a:ext>
              </a:extLst>
            </p:cNvPr>
            <p:cNvSpPr/>
            <p:nvPr/>
          </p:nvSpPr>
          <p:spPr>
            <a:xfrm>
              <a:off x="7389221" y="375028"/>
              <a:ext cx="365455" cy="83719"/>
            </a:xfrm>
            <a:custGeom>
              <a:avLst/>
              <a:gdLst>
                <a:gd name="connsiteX0" fmla="*/ 28748 w 365455"/>
                <a:gd name="connsiteY0" fmla="*/ 50994 h 83719"/>
                <a:gd name="connsiteX1" fmla="*/ 10369 w 365455"/>
                <a:gd name="connsiteY1" fmla="*/ 50994 h 83719"/>
                <a:gd name="connsiteX2" fmla="*/ 10369 w 365455"/>
                <a:gd name="connsiteY2" fmla="*/ 82644 h 83719"/>
                <a:gd name="connsiteX3" fmla="*/ 0 w 365455"/>
                <a:gd name="connsiteY3" fmla="*/ 82644 h 83719"/>
                <a:gd name="connsiteX4" fmla="*/ 0 w 365455"/>
                <a:gd name="connsiteY4" fmla="*/ 4405 h 83719"/>
                <a:gd name="connsiteX5" fmla="*/ 25900 w 365455"/>
                <a:gd name="connsiteY5" fmla="*/ 4405 h 83719"/>
                <a:gd name="connsiteX6" fmla="*/ 46213 w 365455"/>
                <a:gd name="connsiteY6" fmla="*/ 10424 h 83719"/>
                <a:gd name="connsiteX7" fmla="*/ 53358 w 365455"/>
                <a:gd name="connsiteY7" fmla="*/ 27941 h 83719"/>
                <a:gd name="connsiteX8" fmla="*/ 49382 w 365455"/>
                <a:gd name="connsiteY8" fmla="*/ 40677 h 83719"/>
                <a:gd name="connsiteX9" fmla="*/ 38421 w 365455"/>
                <a:gd name="connsiteY9" fmla="*/ 48790 h 83719"/>
                <a:gd name="connsiteX10" fmla="*/ 56797 w 365455"/>
                <a:gd name="connsiteY10" fmla="*/ 82000 h 83719"/>
                <a:gd name="connsiteX11" fmla="*/ 56797 w 365455"/>
                <a:gd name="connsiteY11" fmla="*/ 82644 h 83719"/>
                <a:gd name="connsiteX12" fmla="*/ 45729 w 365455"/>
                <a:gd name="connsiteY12" fmla="*/ 82644 h 83719"/>
                <a:gd name="connsiteX13" fmla="*/ 28748 w 365455"/>
                <a:gd name="connsiteY13" fmla="*/ 50994 h 83719"/>
                <a:gd name="connsiteX14" fmla="*/ 10369 w 365455"/>
                <a:gd name="connsiteY14" fmla="*/ 42559 h 83719"/>
                <a:gd name="connsiteX15" fmla="*/ 26222 w 365455"/>
                <a:gd name="connsiteY15" fmla="*/ 42559 h 83719"/>
                <a:gd name="connsiteX16" fmla="*/ 38421 w 365455"/>
                <a:gd name="connsiteY16" fmla="*/ 38580 h 83719"/>
                <a:gd name="connsiteX17" fmla="*/ 42988 w 365455"/>
                <a:gd name="connsiteY17" fmla="*/ 27941 h 83719"/>
                <a:gd name="connsiteX18" fmla="*/ 38636 w 365455"/>
                <a:gd name="connsiteY18" fmla="*/ 16818 h 83719"/>
                <a:gd name="connsiteX19" fmla="*/ 26170 w 365455"/>
                <a:gd name="connsiteY19" fmla="*/ 12895 h 83719"/>
                <a:gd name="connsiteX20" fmla="*/ 10369 w 365455"/>
                <a:gd name="connsiteY20" fmla="*/ 12895 h 83719"/>
                <a:gd name="connsiteX21" fmla="*/ 10369 w 365455"/>
                <a:gd name="connsiteY21" fmla="*/ 42559 h 83719"/>
                <a:gd name="connsiteX22" fmla="*/ 77110 w 365455"/>
                <a:gd name="connsiteY22" fmla="*/ 82644 h 83719"/>
                <a:gd name="connsiteX23" fmla="*/ 67169 w 365455"/>
                <a:gd name="connsiteY23" fmla="*/ 82644 h 83719"/>
                <a:gd name="connsiteX24" fmla="*/ 67169 w 365455"/>
                <a:gd name="connsiteY24" fmla="*/ 24502 h 83719"/>
                <a:gd name="connsiteX25" fmla="*/ 77110 w 365455"/>
                <a:gd name="connsiteY25" fmla="*/ 24502 h 83719"/>
                <a:gd name="connsiteX26" fmla="*/ 77110 w 365455"/>
                <a:gd name="connsiteY26" fmla="*/ 82644 h 83719"/>
                <a:gd name="connsiteX27" fmla="*/ 66363 w 365455"/>
                <a:gd name="connsiteY27" fmla="*/ 9082 h 83719"/>
                <a:gd name="connsiteX28" fmla="*/ 67813 w 365455"/>
                <a:gd name="connsiteY28" fmla="*/ 4996 h 83719"/>
                <a:gd name="connsiteX29" fmla="*/ 72221 w 365455"/>
                <a:gd name="connsiteY29" fmla="*/ 3332 h 83719"/>
                <a:gd name="connsiteX30" fmla="*/ 76628 w 365455"/>
                <a:gd name="connsiteY30" fmla="*/ 4996 h 83719"/>
                <a:gd name="connsiteX31" fmla="*/ 78130 w 365455"/>
                <a:gd name="connsiteY31" fmla="*/ 9082 h 83719"/>
                <a:gd name="connsiteX32" fmla="*/ 76628 w 365455"/>
                <a:gd name="connsiteY32" fmla="*/ 13112 h 83719"/>
                <a:gd name="connsiteX33" fmla="*/ 72221 w 365455"/>
                <a:gd name="connsiteY33" fmla="*/ 14722 h 83719"/>
                <a:gd name="connsiteX34" fmla="*/ 67813 w 365455"/>
                <a:gd name="connsiteY34" fmla="*/ 13112 h 83719"/>
                <a:gd name="connsiteX35" fmla="*/ 66363 w 365455"/>
                <a:gd name="connsiteY35" fmla="*/ 9082 h 83719"/>
                <a:gd name="connsiteX36" fmla="*/ 128965 w 365455"/>
                <a:gd name="connsiteY36" fmla="*/ 82644 h 83719"/>
                <a:gd name="connsiteX37" fmla="*/ 127568 w 365455"/>
                <a:gd name="connsiteY37" fmla="*/ 76517 h 83719"/>
                <a:gd name="connsiteX38" fmla="*/ 111019 w 365455"/>
                <a:gd name="connsiteY38" fmla="*/ 83720 h 83719"/>
                <a:gd name="connsiteX39" fmla="*/ 96886 w 365455"/>
                <a:gd name="connsiteY39" fmla="*/ 78883 h 83719"/>
                <a:gd name="connsiteX40" fmla="*/ 91405 w 365455"/>
                <a:gd name="connsiteY40" fmla="*/ 66525 h 83719"/>
                <a:gd name="connsiteX41" fmla="*/ 98283 w 365455"/>
                <a:gd name="connsiteY41" fmla="*/ 52444 h 83719"/>
                <a:gd name="connsiteX42" fmla="*/ 117735 w 365455"/>
                <a:gd name="connsiteY42" fmla="*/ 47395 h 83719"/>
                <a:gd name="connsiteX43" fmla="*/ 127408 w 365455"/>
                <a:gd name="connsiteY43" fmla="*/ 47395 h 83719"/>
                <a:gd name="connsiteX44" fmla="*/ 127408 w 365455"/>
                <a:gd name="connsiteY44" fmla="*/ 42826 h 83719"/>
                <a:gd name="connsiteX45" fmla="*/ 124291 w 365455"/>
                <a:gd name="connsiteY45" fmla="*/ 34553 h 83719"/>
                <a:gd name="connsiteX46" fmla="*/ 115102 w 365455"/>
                <a:gd name="connsiteY46" fmla="*/ 31436 h 83719"/>
                <a:gd name="connsiteX47" fmla="*/ 106182 w 365455"/>
                <a:gd name="connsiteY47" fmla="*/ 34121 h 83719"/>
                <a:gd name="connsiteX48" fmla="*/ 102581 w 365455"/>
                <a:gd name="connsiteY48" fmla="*/ 40625 h 83719"/>
                <a:gd name="connsiteX49" fmla="*/ 92585 w 365455"/>
                <a:gd name="connsiteY49" fmla="*/ 40625 h 83719"/>
                <a:gd name="connsiteX50" fmla="*/ 95650 w 365455"/>
                <a:gd name="connsiteY50" fmla="*/ 32242 h 83719"/>
                <a:gd name="connsiteX51" fmla="*/ 104031 w 365455"/>
                <a:gd name="connsiteY51" fmla="*/ 25793 h 83719"/>
                <a:gd name="connsiteX52" fmla="*/ 115693 w 365455"/>
                <a:gd name="connsiteY52" fmla="*/ 23429 h 83719"/>
                <a:gd name="connsiteX53" fmla="*/ 131436 w 365455"/>
                <a:gd name="connsiteY53" fmla="*/ 28478 h 83719"/>
                <a:gd name="connsiteX54" fmla="*/ 137348 w 365455"/>
                <a:gd name="connsiteY54" fmla="*/ 42289 h 83719"/>
                <a:gd name="connsiteX55" fmla="*/ 137348 w 365455"/>
                <a:gd name="connsiteY55" fmla="*/ 69050 h 83719"/>
                <a:gd name="connsiteX56" fmla="*/ 139390 w 365455"/>
                <a:gd name="connsiteY56" fmla="*/ 81786 h 83719"/>
                <a:gd name="connsiteX57" fmla="*/ 139390 w 365455"/>
                <a:gd name="connsiteY57" fmla="*/ 82644 h 83719"/>
                <a:gd name="connsiteX58" fmla="*/ 128965 w 365455"/>
                <a:gd name="connsiteY58" fmla="*/ 82644 h 83719"/>
                <a:gd name="connsiteX59" fmla="*/ 112469 w 365455"/>
                <a:gd name="connsiteY59" fmla="*/ 75067 h 83719"/>
                <a:gd name="connsiteX60" fmla="*/ 121336 w 365455"/>
                <a:gd name="connsiteY60" fmla="*/ 72649 h 83719"/>
                <a:gd name="connsiteX61" fmla="*/ 127408 w 365455"/>
                <a:gd name="connsiteY61" fmla="*/ 66362 h 83719"/>
                <a:gd name="connsiteX62" fmla="*/ 127408 w 365455"/>
                <a:gd name="connsiteY62" fmla="*/ 54433 h 83719"/>
                <a:gd name="connsiteX63" fmla="*/ 119617 w 365455"/>
                <a:gd name="connsiteY63" fmla="*/ 54433 h 83719"/>
                <a:gd name="connsiteX64" fmla="*/ 101345 w 365455"/>
                <a:gd name="connsiteY64" fmla="*/ 65127 h 83719"/>
                <a:gd name="connsiteX65" fmla="*/ 104463 w 365455"/>
                <a:gd name="connsiteY65" fmla="*/ 72434 h 83719"/>
                <a:gd name="connsiteX66" fmla="*/ 112469 w 365455"/>
                <a:gd name="connsiteY66" fmla="*/ 75067 h 83719"/>
                <a:gd name="connsiteX67" fmla="*/ 150513 w 365455"/>
                <a:gd name="connsiteY67" fmla="*/ 53090 h 83719"/>
                <a:gd name="connsiteX68" fmla="*/ 156855 w 365455"/>
                <a:gd name="connsiteY68" fmla="*/ 31595 h 83719"/>
                <a:gd name="connsiteX69" fmla="*/ 173459 w 365455"/>
                <a:gd name="connsiteY69" fmla="*/ 23429 h 83719"/>
                <a:gd name="connsiteX70" fmla="*/ 189633 w 365455"/>
                <a:gd name="connsiteY70" fmla="*/ 30415 h 83719"/>
                <a:gd name="connsiteX71" fmla="*/ 189633 w 365455"/>
                <a:gd name="connsiteY71" fmla="*/ 107 h 83719"/>
                <a:gd name="connsiteX72" fmla="*/ 199574 w 365455"/>
                <a:gd name="connsiteY72" fmla="*/ 107 h 83719"/>
                <a:gd name="connsiteX73" fmla="*/ 199574 w 365455"/>
                <a:gd name="connsiteY73" fmla="*/ 82644 h 83719"/>
                <a:gd name="connsiteX74" fmla="*/ 190440 w 365455"/>
                <a:gd name="connsiteY74" fmla="*/ 82644 h 83719"/>
                <a:gd name="connsiteX75" fmla="*/ 189955 w 365455"/>
                <a:gd name="connsiteY75" fmla="*/ 76410 h 83719"/>
                <a:gd name="connsiteX76" fmla="*/ 173351 w 365455"/>
                <a:gd name="connsiteY76" fmla="*/ 83720 h 83719"/>
                <a:gd name="connsiteX77" fmla="*/ 156855 w 365455"/>
                <a:gd name="connsiteY77" fmla="*/ 75444 h 83719"/>
                <a:gd name="connsiteX78" fmla="*/ 150513 w 365455"/>
                <a:gd name="connsiteY78" fmla="*/ 53842 h 83719"/>
                <a:gd name="connsiteX79" fmla="*/ 150513 w 365455"/>
                <a:gd name="connsiteY79" fmla="*/ 53090 h 83719"/>
                <a:gd name="connsiteX80" fmla="*/ 160454 w 365455"/>
                <a:gd name="connsiteY80" fmla="*/ 54219 h 83719"/>
                <a:gd name="connsiteX81" fmla="*/ 164539 w 365455"/>
                <a:gd name="connsiteY81" fmla="*/ 69694 h 83719"/>
                <a:gd name="connsiteX82" fmla="*/ 175822 w 365455"/>
                <a:gd name="connsiteY82" fmla="*/ 75282 h 83719"/>
                <a:gd name="connsiteX83" fmla="*/ 189633 w 365455"/>
                <a:gd name="connsiteY83" fmla="*/ 66792 h 83719"/>
                <a:gd name="connsiteX84" fmla="*/ 189633 w 365455"/>
                <a:gd name="connsiteY84" fmla="*/ 40085 h 83719"/>
                <a:gd name="connsiteX85" fmla="*/ 175929 w 365455"/>
                <a:gd name="connsiteY85" fmla="*/ 31865 h 83719"/>
                <a:gd name="connsiteX86" fmla="*/ 164539 w 365455"/>
                <a:gd name="connsiteY86" fmla="*/ 37508 h 83719"/>
                <a:gd name="connsiteX87" fmla="*/ 160454 w 365455"/>
                <a:gd name="connsiteY87" fmla="*/ 54219 h 83719"/>
                <a:gd name="connsiteX88" fmla="*/ 225851 w 365455"/>
                <a:gd name="connsiteY88" fmla="*/ 82644 h 83719"/>
                <a:gd name="connsiteX89" fmla="*/ 215911 w 365455"/>
                <a:gd name="connsiteY89" fmla="*/ 82644 h 83719"/>
                <a:gd name="connsiteX90" fmla="*/ 215911 w 365455"/>
                <a:gd name="connsiteY90" fmla="*/ 24502 h 83719"/>
                <a:gd name="connsiteX91" fmla="*/ 225851 w 365455"/>
                <a:gd name="connsiteY91" fmla="*/ 24502 h 83719"/>
                <a:gd name="connsiteX92" fmla="*/ 225851 w 365455"/>
                <a:gd name="connsiteY92" fmla="*/ 82644 h 83719"/>
                <a:gd name="connsiteX93" fmla="*/ 215105 w 365455"/>
                <a:gd name="connsiteY93" fmla="*/ 9082 h 83719"/>
                <a:gd name="connsiteX94" fmla="*/ 216554 w 365455"/>
                <a:gd name="connsiteY94" fmla="*/ 4996 h 83719"/>
                <a:gd name="connsiteX95" fmla="*/ 220959 w 365455"/>
                <a:gd name="connsiteY95" fmla="*/ 3332 h 83719"/>
                <a:gd name="connsiteX96" fmla="*/ 225367 w 365455"/>
                <a:gd name="connsiteY96" fmla="*/ 4996 h 83719"/>
                <a:gd name="connsiteX97" fmla="*/ 226872 w 365455"/>
                <a:gd name="connsiteY97" fmla="*/ 9082 h 83719"/>
                <a:gd name="connsiteX98" fmla="*/ 225367 w 365455"/>
                <a:gd name="connsiteY98" fmla="*/ 13112 h 83719"/>
                <a:gd name="connsiteX99" fmla="*/ 220959 w 365455"/>
                <a:gd name="connsiteY99" fmla="*/ 14722 h 83719"/>
                <a:gd name="connsiteX100" fmla="*/ 216554 w 365455"/>
                <a:gd name="connsiteY100" fmla="*/ 13112 h 83719"/>
                <a:gd name="connsiteX101" fmla="*/ 215105 w 365455"/>
                <a:gd name="connsiteY101" fmla="*/ 9082 h 83719"/>
                <a:gd name="connsiteX102" fmla="*/ 255298 w 365455"/>
                <a:gd name="connsiteY102" fmla="*/ 10424 h 83719"/>
                <a:gd name="connsiteX103" fmla="*/ 255298 w 365455"/>
                <a:gd name="connsiteY103" fmla="*/ 24502 h 83719"/>
                <a:gd name="connsiteX104" fmla="*/ 266151 w 365455"/>
                <a:gd name="connsiteY104" fmla="*/ 24502 h 83719"/>
                <a:gd name="connsiteX105" fmla="*/ 266151 w 365455"/>
                <a:gd name="connsiteY105" fmla="*/ 32187 h 83719"/>
                <a:gd name="connsiteX106" fmla="*/ 255298 w 365455"/>
                <a:gd name="connsiteY106" fmla="*/ 32187 h 83719"/>
                <a:gd name="connsiteX107" fmla="*/ 255298 w 365455"/>
                <a:gd name="connsiteY107" fmla="*/ 68244 h 83719"/>
                <a:gd name="connsiteX108" fmla="*/ 256748 w 365455"/>
                <a:gd name="connsiteY108" fmla="*/ 73510 h 83719"/>
                <a:gd name="connsiteX109" fmla="*/ 261692 w 365455"/>
                <a:gd name="connsiteY109" fmla="*/ 75230 h 83719"/>
                <a:gd name="connsiteX110" fmla="*/ 266421 w 365455"/>
                <a:gd name="connsiteY110" fmla="*/ 74583 h 83719"/>
                <a:gd name="connsiteX111" fmla="*/ 266421 w 365455"/>
                <a:gd name="connsiteY111" fmla="*/ 82644 h 83719"/>
                <a:gd name="connsiteX112" fmla="*/ 258789 w 365455"/>
                <a:gd name="connsiteY112" fmla="*/ 83720 h 83719"/>
                <a:gd name="connsiteX113" fmla="*/ 248741 w 365455"/>
                <a:gd name="connsiteY113" fmla="*/ 79689 h 83719"/>
                <a:gd name="connsiteX114" fmla="*/ 245357 w 365455"/>
                <a:gd name="connsiteY114" fmla="*/ 68244 h 83719"/>
                <a:gd name="connsiteX115" fmla="*/ 245357 w 365455"/>
                <a:gd name="connsiteY115" fmla="*/ 32187 h 83719"/>
                <a:gd name="connsiteX116" fmla="*/ 234771 w 365455"/>
                <a:gd name="connsiteY116" fmla="*/ 32187 h 83719"/>
                <a:gd name="connsiteX117" fmla="*/ 234771 w 365455"/>
                <a:gd name="connsiteY117" fmla="*/ 24502 h 83719"/>
                <a:gd name="connsiteX118" fmla="*/ 245357 w 365455"/>
                <a:gd name="connsiteY118" fmla="*/ 24502 h 83719"/>
                <a:gd name="connsiteX119" fmla="*/ 245357 w 365455"/>
                <a:gd name="connsiteY119" fmla="*/ 10424 h 83719"/>
                <a:gd name="connsiteX120" fmla="*/ 255298 w 365455"/>
                <a:gd name="connsiteY120" fmla="*/ 10424 h 83719"/>
                <a:gd name="connsiteX121" fmla="*/ 301940 w 365455"/>
                <a:gd name="connsiteY121" fmla="*/ 83720 h 83719"/>
                <a:gd name="connsiteX122" fmla="*/ 282703 w 365455"/>
                <a:gd name="connsiteY122" fmla="*/ 75981 h 83719"/>
                <a:gd name="connsiteX123" fmla="*/ 275288 w 365455"/>
                <a:gd name="connsiteY123" fmla="*/ 55187 h 83719"/>
                <a:gd name="connsiteX124" fmla="*/ 275288 w 365455"/>
                <a:gd name="connsiteY124" fmla="*/ 53357 h 83719"/>
                <a:gd name="connsiteX125" fmla="*/ 278565 w 365455"/>
                <a:gd name="connsiteY125" fmla="*/ 37937 h 83719"/>
                <a:gd name="connsiteX126" fmla="*/ 287807 w 365455"/>
                <a:gd name="connsiteY126" fmla="*/ 27298 h 83719"/>
                <a:gd name="connsiteX127" fmla="*/ 300705 w 365455"/>
                <a:gd name="connsiteY127" fmla="*/ 23429 h 83719"/>
                <a:gd name="connsiteX128" fmla="*/ 318329 w 365455"/>
                <a:gd name="connsiteY128" fmla="*/ 30896 h 83719"/>
                <a:gd name="connsiteX129" fmla="*/ 324616 w 365455"/>
                <a:gd name="connsiteY129" fmla="*/ 52284 h 83719"/>
                <a:gd name="connsiteX130" fmla="*/ 324616 w 365455"/>
                <a:gd name="connsiteY130" fmla="*/ 56422 h 83719"/>
                <a:gd name="connsiteX131" fmla="*/ 285229 w 365455"/>
                <a:gd name="connsiteY131" fmla="*/ 56422 h 83719"/>
                <a:gd name="connsiteX132" fmla="*/ 290225 w 365455"/>
                <a:gd name="connsiteY132" fmla="*/ 70338 h 83719"/>
                <a:gd name="connsiteX133" fmla="*/ 302476 w 365455"/>
                <a:gd name="connsiteY133" fmla="*/ 75604 h 83719"/>
                <a:gd name="connsiteX134" fmla="*/ 311399 w 365455"/>
                <a:gd name="connsiteY134" fmla="*/ 73455 h 83719"/>
                <a:gd name="connsiteX135" fmla="*/ 317793 w 365455"/>
                <a:gd name="connsiteY135" fmla="*/ 67760 h 83719"/>
                <a:gd name="connsiteX136" fmla="*/ 323865 w 365455"/>
                <a:gd name="connsiteY136" fmla="*/ 72489 h 83719"/>
                <a:gd name="connsiteX137" fmla="*/ 301940 w 365455"/>
                <a:gd name="connsiteY137" fmla="*/ 83720 h 83719"/>
                <a:gd name="connsiteX138" fmla="*/ 300705 w 365455"/>
                <a:gd name="connsiteY138" fmla="*/ 31595 h 83719"/>
                <a:gd name="connsiteX139" fmla="*/ 290602 w 365455"/>
                <a:gd name="connsiteY139" fmla="*/ 36003 h 83719"/>
                <a:gd name="connsiteX140" fmla="*/ 285551 w 365455"/>
                <a:gd name="connsiteY140" fmla="*/ 48254 h 83719"/>
                <a:gd name="connsiteX141" fmla="*/ 314675 w 365455"/>
                <a:gd name="connsiteY141" fmla="*/ 48254 h 83719"/>
                <a:gd name="connsiteX142" fmla="*/ 314675 w 365455"/>
                <a:gd name="connsiteY142" fmla="*/ 47503 h 83719"/>
                <a:gd name="connsiteX143" fmla="*/ 310593 w 365455"/>
                <a:gd name="connsiteY143" fmla="*/ 35788 h 83719"/>
                <a:gd name="connsiteX144" fmla="*/ 300705 w 365455"/>
                <a:gd name="connsiteY144" fmla="*/ 31595 h 83719"/>
                <a:gd name="connsiteX145" fmla="*/ 346970 w 365455"/>
                <a:gd name="connsiteY145" fmla="*/ 82644 h 83719"/>
                <a:gd name="connsiteX146" fmla="*/ 337029 w 365455"/>
                <a:gd name="connsiteY146" fmla="*/ 82644 h 83719"/>
                <a:gd name="connsiteX147" fmla="*/ 337029 w 365455"/>
                <a:gd name="connsiteY147" fmla="*/ 107 h 83719"/>
                <a:gd name="connsiteX148" fmla="*/ 346970 w 365455"/>
                <a:gd name="connsiteY148" fmla="*/ 107 h 83719"/>
                <a:gd name="connsiteX149" fmla="*/ 346970 w 365455"/>
                <a:gd name="connsiteY149" fmla="*/ 82644 h 83719"/>
                <a:gd name="connsiteX150" fmla="*/ 357609 w 365455"/>
                <a:gd name="connsiteY150" fmla="*/ 21493 h 83719"/>
                <a:gd name="connsiteX151" fmla="*/ 351969 w 365455"/>
                <a:gd name="connsiteY151" fmla="*/ 17624 h 83719"/>
                <a:gd name="connsiteX152" fmla="*/ 355944 w 365455"/>
                <a:gd name="connsiteY152" fmla="*/ 4944 h 83719"/>
                <a:gd name="connsiteX153" fmla="*/ 355944 w 365455"/>
                <a:gd name="connsiteY153" fmla="*/ 0 h 83719"/>
                <a:gd name="connsiteX154" fmla="*/ 365455 w 365455"/>
                <a:gd name="connsiteY154" fmla="*/ 0 h 83719"/>
                <a:gd name="connsiteX155" fmla="*/ 365455 w 365455"/>
                <a:gd name="connsiteY155" fmla="*/ 4083 h 83719"/>
                <a:gd name="connsiteX156" fmla="*/ 363307 w 365455"/>
                <a:gd name="connsiteY156" fmla="*/ 13808 h 83719"/>
                <a:gd name="connsiteX157" fmla="*/ 357609 w 365455"/>
                <a:gd name="connsiteY157" fmla="*/ 21493 h 8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365455" h="83719">
                  <a:moveTo>
                    <a:pt x="28748" y="50994"/>
                  </a:moveTo>
                  <a:lnTo>
                    <a:pt x="10369" y="50994"/>
                  </a:lnTo>
                  <a:lnTo>
                    <a:pt x="10369" y="82644"/>
                  </a:lnTo>
                  <a:lnTo>
                    <a:pt x="0" y="82644"/>
                  </a:lnTo>
                  <a:lnTo>
                    <a:pt x="0" y="4405"/>
                  </a:lnTo>
                  <a:lnTo>
                    <a:pt x="25900" y="4405"/>
                  </a:lnTo>
                  <a:cubicBezTo>
                    <a:pt x="34713" y="4405"/>
                    <a:pt x="41483" y="6413"/>
                    <a:pt x="46213" y="10424"/>
                  </a:cubicBezTo>
                  <a:cubicBezTo>
                    <a:pt x="50978" y="14436"/>
                    <a:pt x="53358" y="20277"/>
                    <a:pt x="53358" y="27941"/>
                  </a:cubicBezTo>
                  <a:cubicBezTo>
                    <a:pt x="53358" y="32814"/>
                    <a:pt x="52035" y="37059"/>
                    <a:pt x="49382" y="40677"/>
                  </a:cubicBezTo>
                  <a:cubicBezTo>
                    <a:pt x="46769" y="44295"/>
                    <a:pt x="43115" y="46999"/>
                    <a:pt x="38421" y="48790"/>
                  </a:cubicBezTo>
                  <a:lnTo>
                    <a:pt x="56797" y="82000"/>
                  </a:lnTo>
                  <a:lnTo>
                    <a:pt x="56797" y="82644"/>
                  </a:lnTo>
                  <a:lnTo>
                    <a:pt x="45729" y="82644"/>
                  </a:lnTo>
                  <a:lnTo>
                    <a:pt x="28748" y="50994"/>
                  </a:lnTo>
                  <a:close/>
                  <a:moveTo>
                    <a:pt x="10369" y="42559"/>
                  </a:moveTo>
                  <a:lnTo>
                    <a:pt x="26222" y="42559"/>
                  </a:lnTo>
                  <a:cubicBezTo>
                    <a:pt x="31345" y="42559"/>
                    <a:pt x="35411" y="41233"/>
                    <a:pt x="38421" y="38580"/>
                  </a:cubicBezTo>
                  <a:cubicBezTo>
                    <a:pt x="41467" y="35931"/>
                    <a:pt x="42988" y="32385"/>
                    <a:pt x="42988" y="27941"/>
                  </a:cubicBezTo>
                  <a:cubicBezTo>
                    <a:pt x="42988" y="23105"/>
                    <a:pt x="41539" y="19399"/>
                    <a:pt x="38636" y="16818"/>
                  </a:cubicBezTo>
                  <a:cubicBezTo>
                    <a:pt x="35769" y="14240"/>
                    <a:pt x="31615" y="12931"/>
                    <a:pt x="26170" y="12895"/>
                  </a:cubicBezTo>
                  <a:lnTo>
                    <a:pt x="10369" y="12895"/>
                  </a:lnTo>
                  <a:lnTo>
                    <a:pt x="10369" y="42559"/>
                  </a:lnTo>
                  <a:close/>
                  <a:moveTo>
                    <a:pt x="77110" y="82644"/>
                  </a:moveTo>
                  <a:lnTo>
                    <a:pt x="67169" y="82644"/>
                  </a:lnTo>
                  <a:lnTo>
                    <a:pt x="67169" y="24502"/>
                  </a:lnTo>
                  <a:lnTo>
                    <a:pt x="77110" y="24502"/>
                  </a:lnTo>
                  <a:lnTo>
                    <a:pt x="77110" y="82644"/>
                  </a:lnTo>
                  <a:close/>
                  <a:moveTo>
                    <a:pt x="66363" y="9082"/>
                  </a:moveTo>
                  <a:cubicBezTo>
                    <a:pt x="66363" y="7470"/>
                    <a:pt x="66847" y="6108"/>
                    <a:pt x="67813" y="4996"/>
                  </a:cubicBezTo>
                  <a:cubicBezTo>
                    <a:pt x="68817" y="3888"/>
                    <a:pt x="70286" y="3332"/>
                    <a:pt x="72221" y="3332"/>
                  </a:cubicBezTo>
                  <a:cubicBezTo>
                    <a:pt x="74155" y="3332"/>
                    <a:pt x="75624" y="3888"/>
                    <a:pt x="76628" y="4996"/>
                  </a:cubicBezTo>
                  <a:cubicBezTo>
                    <a:pt x="77630" y="6108"/>
                    <a:pt x="78130" y="7470"/>
                    <a:pt x="78130" y="9082"/>
                  </a:cubicBezTo>
                  <a:cubicBezTo>
                    <a:pt x="78130" y="10694"/>
                    <a:pt x="77630" y="12037"/>
                    <a:pt x="76628" y="13112"/>
                  </a:cubicBezTo>
                  <a:cubicBezTo>
                    <a:pt x="75624" y="14185"/>
                    <a:pt x="74155" y="14722"/>
                    <a:pt x="72221" y="14722"/>
                  </a:cubicBezTo>
                  <a:cubicBezTo>
                    <a:pt x="70286" y="14722"/>
                    <a:pt x="68817" y="14185"/>
                    <a:pt x="67813" y="13112"/>
                  </a:cubicBezTo>
                  <a:cubicBezTo>
                    <a:pt x="66847" y="12037"/>
                    <a:pt x="66363" y="10694"/>
                    <a:pt x="66363" y="9082"/>
                  </a:cubicBezTo>
                  <a:close/>
                  <a:moveTo>
                    <a:pt x="128965" y="82644"/>
                  </a:moveTo>
                  <a:cubicBezTo>
                    <a:pt x="128393" y="81497"/>
                    <a:pt x="127925" y="79456"/>
                    <a:pt x="127568" y="76517"/>
                  </a:cubicBezTo>
                  <a:cubicBezTo>
                    <a:pt x="122946" y="81318"/>
                    <a:pt x="117429" y="83720"/>
                    <a:pt x="111019" y="83720"/>
                  </a:cubicBezTo>
                  <a:cubicBezTo>
                    <a:pt x="105285" y="83720"/>
                    <a:pt x="100575" y="82108"/>
                    <a:pt x="96886" y="78883"/>
                  </a:cubicBezTo>
                  <a:cubicBezTo>
                    <a:pt x="93232" y="75623"/>
                    <a:pt x="91405" y="71504"/>
                    <a:pt x="91405" y="66525"/>
                  </a:cubicBezTo>
                  <a:cubicBezTo>
                    <a:pt x="91405" y="60469"/>
                    <a:pt x="93697" y="55776"/>
                    <a:pt x="98283" y="52444"/>
                  </a:cubicBezTo>
                  <a:cubicBezTo>
                    <a:pt x="102903" y="49076"/>
                    <a:pt x="109387" y="47395"/>
                    <a:pt x="117735" y="47395"/>
                  </a:cubicBezTo>
                  <a:lnTo>
                    <a:pt x="127408" y="47395"/>
                  </a:lnTo>
                  <a:lnTo>
                    <a:pt x="127408" y="42826"/>
                  </a:lnTo>
                  <a:cubicBezTo>
                    <a:pt x="127408" y="39351"/>
                    <a:pt x="126368" y="36594"/>
                    <a:pt x="124291" y="34553"/>
                  </a:cubicBezTo>
                  <a:cubicBezTo>
                    <a:pt x="122214" y="32473"/>
                    <a:pt x="119149" y="31436"/>
                    <a:pt x="115102" y="31436"/>
                  </a:cubicBezTo>
                  <a:cubicBezTo>
                    <a:pt x="111555" y="31436"/>
                    <a:pt x="108581" y="32330"/>
                    <a:pt x="106182" y="34121"/>
                  </a:cubicBezTo>
                  <a:cubicBezTo>
                    <a:pt x="103780" y="35912"/>
                    <a:pt x="102581" y="38080"/>
                    <a:pt x="102581" y="40625"/>
                  </a:cubicBezTo>
                  <a:lnTo>
                    <a:pt x="92585" y="40625"/>
                  </a:lnTo>
                  <a:cubicBezTo>
                    <a:pt x="92585" y="37722"/>
                    <a:pt x="93606" y="34927"/>
                    <a:pt x="95650" y="32242"/>
                  </a:cubicBezTo>
                  <a:cubicBezTo>
                    <a:pt x="97728" y="29518"/>
                    <a:pt x="100520" y="27369"/>
                    <a:pt x="104031" y="25793"/>
                  </a:cubicBezTo>
                  <a:cubicBezTo>
                    <a:pt x="107580" y="24216"/>
                    <a:pt x="111465" y="23429"/>
                    <a:pt x="115693" y="23429"/>
                  </a:cubicBezTo>
                  <a:cubicBezTo>
                    <a:pt x="122393" y="23429"/>
                    <a:pt x="127639" y="25113"/>
                    <a:pt x="131436" y="28478"/>
                  </a:cubicBezTo>
                  <a:cubicBezTo>
                    <a:pt x="135235" y="31810"/>
                    <a:pt x="137205" y="36415"/>
                    <a:pt x="137348" y="42289"/>
                  </a:cubicBezTo>
                  <a:lnTo>
                    <a:pt x="137348" y="69050"/>
                  </a:lnTo>
                  <a:cubicBezTo>
                    <a:pt x="137348" y="74388"/>
                    <a:pt x="138028" y="78633"/>
                    <a:pt x="139390" y="81786"/>
                  </a:cubicBezTo>
                  <a:lnTo>
                    <a:pt x="139390" y="82644"/>
                  </a:lnTo>
                  <a:lnTo>
                    <a:pt x="128965" y="82644"/>
                  </a:lnTo>
                  <a:close/>
                  <a:moveTo>
                    <a:pt x="112469" y="75067"/>
                  </a:moveTo>
                  <a:cubicBezTo>
                    <a:pt x="115586" y="75067"/>
                    <a:pt x="118541" y="74261"/>
                    <a:pt x="121336" y="72649"/>
                  </a:cubicBezTo>
                  <a:cubicBezTo>
                    <a:pt x="124129" y="71037"/>
                    <a:pt x="126154" y="68943"/>
                    <a:pt x="127408" y="66362"/>
                  </a:cubicBezTo>
                  <a:lnTo>
                    <a:pt x="127408" y="54433"/>
                  </a:lnTo>
                  <a:lnTo>
                    <a:pt x="119617" y="54433"/>
                  </a:lnTo>
                  <a:cubicBezTo>
                    <a:pt x="107434" y="54433"/>
                    <a:pt x="101345" y="57999"/>
                    <a:pt x="101345" y="65127"/>
                  </a:cubicBezTo>
                  <a:cubicBezTo>
                    <a:pt x="101345" y="68244"/>
                    <a:pt x="102383" y="70679"/>
                    <a:pt x="104463" y="72434"/>
                  </a:cubicBezTo>
                  <a:cubicBezTo>
                    <a:pt x="106540" y="74190"/>
                    <a:pt x="109209" y="75067"/>
                    <a:pt x="112469" y="75067"/>
                  </a:cubicBezTo>
                  <a:close/>
                  <a:moveTo>
                    <a:pt x="150513" y="53090"/>
                  </a:moveTo>
                  <a:cubicBezTo>
                    <a:pt x="150513" y="44171"/>
                    <a:pt x="152626" y="37004"/>
                    <a:pt x="156855" y="31595"/>
                  </a:cubicBezTo>
                  <a:cubicBezTo>
                    <a:pt x="161081" y="26150"/>
                    <a:pt x="166616" y="23429"/>
                    <a:pt x="173459" y="23429"/>
                  </a:cubicBezTo>
                  <a:cubicBezTo>
                    <a:pt x="180265" y="23429"/>
                    <a:pt x="185655" y="25757"/>
                    <a:pt x="189633" y="30415"/>
                  </a:cubicBezTo>
                  <a:lnTo>
                    <a:pt x="189633" y="107"/>
                  </a:lnTo>
                  <a:lnTo>
                    <a:pt x="199574" y="107"/>
                  </a:lnTo>
                  <a:lnTo>
                    <a:pt x="199574" y="82644"/>
                  </a:lnTo>
                  <a:lnTo>
                    <a:pt x="190440" y="82644"/>
                  </a:lnTo>
                  <a:lnTo>
                    <a:pt x="189955" y="76410"/>
                  </a:lnTo>
                  <a:cubicBezTo>
                    <a:pt x="185980" y="81282"/>
                    <a:pt x="180444" y="83720"/>
                    <a:pt x="173351" y="83720"/>
                  </a:cubicBezTo>
                  <a:cubicBezTo>
                    <a:pt x="166616" y="83720"/>
                    <a:pt x="161117" y="80960"/>
                    <a:pt x="156855" y="75444"/>
                  </a:cubicBezTo>
                  <a:cubicBezTo>
                    <a:pt x="152626" y="69928"/>
                    <a:pt x="150513" y="62725"/>
                    <a:pt x="150513" y="53842"/>
                  </a:cubicBezTo>
                  <a:lnTo>
                    <a:pt x="150513" y="53090"/>
                  </a:lnTo>
                  <a:close/>
                  <a:moveTo>
                    <a:pt x="160454" y="54219"/>
                  </a:moveTo>
                  <a:cubicBezTo>
                    <a:pt x="160454" y="60810"/>
                    <a:pt x="161815" y="65969"/>
                    <a:pt x="164539" y="69694"/>
                  </a:cubicBezTo>
                  <a:cubicBezTo>
                    <a:pt x="167260" y="73419"/>
                    <a:pt x="171021" y="75282"/>
                    <a:pt x="175822" y="75282"/>
                  </a:cubicBezTo>
                  <a:cubicBezTo>
                    <a:pt x="182128" y="75282"/>
                    <a:pt x="186731" y="72454"/>
                    <a:pt x="189633" y="66792"/>
                  </a:cubicBezTo>
                  <a:lnTo>
                    <a:pt x="189633" y="40085"/>
                  </a:lnTo>
                  <a:cubicBezTo>
                    <a:pt x="186659" y="34605"/>
                    <a:pt x="182092" y="31865"/>
                    <a:pt x="175929" y="31865"/>
                  </a:cubicBezTo>
                  <a:cubicBezTo>
                    <a:pt x="171057" y="31865"/>
                    <a:pt x="167260" y="33747"/>
                    <a:pt x="164539" y="37508"/>
                  </a:cubicBezTo>
                  <a:cubicBezTo>
                    <a:pt x="161815" y="41268"/>
                    <a:pt x="160454" y="46840"/>
                    <a:pt x="160454" y="54219"/>
                  </a:cubicBezTo>
                  <a:close/>
                  <a:moveTo>
                    <a:pt x="225851" y="82644"/>
                  </a:moveTo>
                  <a:lnTo>
                    <a:pt x="215911" y="82644"/>
                  </a:lnTo>
                  <a:lnTo>
                    <a:pt x="215911" y="24502"/>
                  </a:lnTo>
                  <a:lnTo>
                    <a:pt x="225851" y="24502"/>
                  </a:lnTo>
                  <a:lnTo>
                    <a:pt x="225851" y="82644"/>
                  </a:lnTo>
                  <a:close/>
                  <a:moveTo>
                    <a:pt x="215105" y="9082"/>
                  </a:moveTo>
                  <a:cubicBezTo>
                    <a:pt x="215105" y="7470"/>
                    <a:pt x="215586" y="6108"/>
                    <a:pt x="216554" y="4996"/>
                  </a:cubicBezTo>
                  <a:cubicBezTo>
                    <a:pt x="217556" y="3888"/>
                    <a:pt x="219025" y="3332"/>
                    <a:pt x="220959" y="3332"/>
                  </a:cubicBezTo>
                  <a:cubicBezTo>
                    <a:pt x="222896" y="3332"/>
                    <a:pt x="224363" y="3888"/>
                    <a:pt x="225367" y="4996"/>
                  </a:cubicBezTo>
                  <a:cubicBezTo>
                    <a:pt x="226371" y="6108"/>
                    <a:pt x="226872" y="7470"/>
                    <a:pt x="226872" y="9082"/>
                  </a:cubicBezTo>
                  <a:cubicBezTo>
                    <a:pt x="226872" y="10694"/>
                    <a:pt x="226371" y="12037"/>
                    <a:pt x="225367" y="13112"/>
                  </a:cubicBezTo>
                  <a:cubicBezTo>
                    <a:pt x="224363" y="14185"/>
                    <a:pt x="222896" y="14722"/>
                    <a:pt x="220959" y="14722"/>
                  </a:cubicBezTo>
                  <a:cubicBezTo>
                    <a:pt x="219025" y="14722"/>
                    <a:pt x="217556" y="14185"/>
                    <a:pt x="216554" y="13112"/>
                  </a:cubicBezTo>
                  <a:cubicBezTo>
                    <a:pt x="215586" y="12037"/>
                    <a:pt x="215105" y="10694"/>
                    <a:pt x="215105" y="9082"/>
                  </a:cubicBezTo>
                  <a:close/>
                  <a:moveTo>
                    <a:pt x="255298" y="10424"/>
                  </a:moveTo>
                  <a:lnTo>
                    <a:pt x="255298" y="24502"/>
                  </a:lnTo>
                  <a:lnTo>
                    <a:pt x="266151" y="24502"/>
                  </a:lnTo>
                  <a:lnTo>
                    <a:pt x="266151" y="32187"/>
                  </a:lnTo>
                  <a:lnTo>
                    <a:pt x="255298" y="32187"/>
                  </a:lnTo>
                  <a:lnTo>
                    <a:pt x="255298" y="68244"/>
                  </a:lnTo>
                  <a:cubicBezTo>
                    <a:pt x="255298" y="70572"/>
                    <a:pt x="255782" y="72327"/>
                    <a:pt x="256748" y="73510"/>
                  </a:cubicBezTo>
                  <a:cubicBezTo>
                    <a:pt x="257716" y="74655"/>
                    <a:pt x="259364" y="75230"/>
                    <a:pt x="261692" y="75230"/>
                  </a:cubicBezTo>
                  <a:cubicBezTo>
                    <a:pt x="262839" y="75230"/>
                    <a:pt x="264415" y="75015"/>
                    <a:pt x="266421" y="74583"/>
                  </a:cubicBezTo>
                  <a:lnTo>
                    <a:pt x="266421" y="82644"/>
                  </a:lnTo>
                  <a:cubicBezTo>
                    <a:pt x="263805" y="83360"/>
                    <a:pt x="261262" y="83720"/>
                    <a:pt x="258789" y="83720"/>
                  </a:cubicBezTo>
                  <a:cubicBezTo>
                    <a:pt x="254349" y="83720"/>
                    <a:pt x="250998" y="82375"/>
                    <a:pt x="248741" y="79689"/>
                  </a:cubicBezTo>
                  <a:cubicBezTo>
                    <a:pt x="246485" y="77001"/>
                    <a:pt x="245357" y="73185"/>
                    <a:pt x="245357" y="68244"/>
                  </a:cubicBezTo>
                  <a:lnTo>
                    <a:pt x="245357" y="32187"/>
                  </a:lnTo>
                  <a:lnTo>
                    <a:pt x="234771" y="32187"/>
                  </a:lnTo>
                  <a:lnTo>
                    <a:pt x="234771" y="24502"/>
                  </a:lnTo>
                  <a:lnTo>
                    <a:pt x="245357" y="24502"/>
                  </a:lnTo>
                  <a:lnTo>
                    <a:pt x="245357" y="10424"/>
                  </a:lnTo>
                  <a:lnTo>
                    <a:pt x="255298" y="10424"/>
                  </a:lnTo>
                  <a:close/>
                  <a:moveTo>
                    <a:pt x="301940" y="83720"/>
                  </a:moveTo>
                  <a:cubicBezTo>
                    <a:pt x="294058" y="83720"/>
                    <a:pt x="287647" y="81139"/>
                    <a:pt x="282703" y="75981"/>
                  </a:cubicBezTo>
                  <a:cubicBezTo>
                    <a:pt x="277759" y="70786"/>
                    <a:pt x="275288" y="63856"/>
                    <a:pt x="275288" y="55187"/>
                  </a:cubicBezTo>
                  <a:lnTo>
                    <a:pt x="275288" y="53357"/>
                  </a:lnTo>
                  <a:cubicBezTo>
                    <a:pt x="275288" y="47591"/>
                    <a:pt x="276381" y="42451"/>
                    <a:pt x="278565" y="37937"/>
                  </a:cubicBezTo>
                  <a:cubicBezTo>
                    <a:pt x="280785" y="33386"/>
                    <a:pt x="283867" y="29840"/>
                    <a:pt x="287807" y="27298"/>
                  </a:cubicBezTo>
                  <a:cubicBezTo>
                    <a:pt x="291785" y="24717"/>
                    <a:pt x="296082" y="23429"/>
                    <a:pt x="300705" y="23429"/>
                  </a:cubicBezTo>
                  <a:cubicBezTo>
                    <a:pt x="308262" y="23429"/>
                    <a:pt x="314139" y="25919"/>
                    <a:pt x="318329" y="30896"/>
                  </a:cubicBezTo>
                  <a:cubicBezTo>
                    <a:pt x="322522" y="35876"/>
                    <a:pt x="324616" y="43004"/>
                    <a:pt x="324616" y="52284"/>
                  </a:cubicBezTo>
                  <a:lnTo>
                    <a:pt x="324616" y="56422"/>
                  </a:lnTo>
                  <a:lnTo>
                    <a:pt x="285229" y="56422"/>
                  </a:lnTo>
                  <a:cubicBezTo>
                    <a:pt x="285372" y="62153"/>
                    <a:pt x="287036" y="66792"/>
                    <a:pt x="290225" y="70338"/>
                  </a:cubicBezTo>
                  <a:cubicBezTo>
                    <a:pt x="293449" y="73849"/>
                    <a:pt x="297532" y="75604"/>
                    <a:pt x="302476" y="75604"/>
                  </a:cubicBezTo>
                  <a:cubicBezTo>
                    <a:pt x="305987" y="75604"/>
                    <a:pt x="308961" y="74889"/>
                    <a:pt x="311399" y="73455"/>
                  </a:cubicBezTo>
                  <a:cubicBezTo>
                    <a:pt x="313834" y="72022"/>
                    <a:pt x="315966" y="70123"/>
                    <a:pt x="317793" y="67760"/>
                  </a:cubicBezTo>
                  <a:lnTo>
                    <a:pt x="323865" y="72489"/>
                  </a:lnTo>
                  <a:cubicBezTo>
                    <a:pt x="318992" y="79975"/>
                    <a:pt x="311685" y="83720"/>
                    <a:pt x="301940" y="83720"/>
                  </a:cubicBezTo>
                  <a:close/>
                  <a:moveTo>
                    <a:pt x="300705" y="31595"/>
                  </a:moveTo>
                  <a:cubicBezTo>
                    <a:pt x="296690" y="31595"/>
                    <a:pt x="293326" y="33064"/>
                    <a:pt x="290602" y="36003"/>
                  </a:cubicBezTo>
                  <a:cubicBezTo>
                    <a:pt x="287878" y="38905"/>
                    <a:pt x="286194" y="42988"/>
                    <a:pt x="285551" y="48254"/>
                  </a:cubicBezTo>
                  <a:lnTo>
                    <a:pt x="314675" y="48254"/>
                  </a:lnTo>
                  <a:lnTo>
                    <a:pt x="314675" y="47503"/>
                  </a:lnTo>
                  <a:cubicBezTo>
                    <a:pt x="314389" y="42451"/>
                    <a:pt x="313027" y="38545"/>
                    <a:pt x="310593" y="35788"/>
                  </a:cubicBezTo>
                  <a:cubicBezTo>
                    <a:pt x="308155" y="32993"/>
                    <a:pt x="304859" y="31595"/>
                    <a:pt x="300705" y="31595"/>
                  </a:cubicBezTo>
                  <a:close/>
                  <a:moveTo>
                    <a:pt x="346970" y="82644"/>
                  </a:moveTo>
                  <a:lnTo>
                    <a:pt x="337029" y="82644"/>
                  </a:lnTo>
                  <a:lnTo>
                    <a:pt x="337029" y="107"/>
                  </a:lnTo>
                  <a:lnTo>
                    <a:pt x="346970" y="107"/>
                  </a:lnTo>
                  <a:lnTo>
                    <a:pt x="346970" y="82644"/>
                  </a:lnTo>
                  <a:close/>
                  <a:moveTo>
                    <a:pt x="357609" y="21493"/>
                  </a:moveTo>
                  <a:lnTo>
                    <a:pt x="351969" y="17624"/>
                  </a:lnTo>
                  <a:cubicBezTo>
                    <a:pt x="354547" y="13720"/>
                    <a:pt x="355873" y="9492"/>
                    <a:pt x="355944" y="4944"/>
                  </a:cubicBezTo>
                  <a:lnTo>
                    <a:pt x="355944" y="0"/>
                  </a:lnTo>
                  <a:lnTo>
                    <a:pt x="365455" y="0"/>
                  </a:lnTo>
                  <a:lnTo>
                    <a:pt x="365455" y="4083"/>
                  </a:lnTo>
                  <a:cubicBezTo>
                    <a:pt x="365455" y="7343"/>
                    <a:pt x="364740" y="10587"/>
                    <a:pt x="363307" y="13808"/>
                  </a:cubicBezTo>
                  <a:cubicBezTo>
                    <a:pt x="361909" y="16997"/>
                    <a:pt x="360011" y="19559"/>
                    <a:pt x="357609" y="21493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6" name="Voľný tvar: obrazec 195">
              <a:extLst>
                <a:ext uri="{FF2B5EF4-FFF2-40B4-BE49-F238E27FC236}">
                  <a16:creationId xmlns:a16="http://schemas.microsoft.com/office/drawing/2014/main" id="{15637555-9B1E-4587-AFD8-336F2468AE96}"/>
                </a:ext>
              </a:extLst>
            </p:cNvPr>
            <p:cNvSpPr/>
            <p:nvPr/>
          </p:nvSpPr>
          <p:spPr>
            <a:xfrm>
              <a:off x="7969457" y="378360"/>
              <a:ext cx="246056" cy="80388"/>
            </a:xfrm>
            <a:custGeom>
              <a:avLst/>
              <a:gdLst>
                <a:gd name="connsiteX0" fmla="*/ 0 w 246056"/>
                <a:gd name="connsiteY0" fmla="*/ 79312 h 80388"/>
                <a:gd name="connsiteX1" fmla="*/ 0 w 246056"/>
                <a:gd name="connsiteY1" fmla="*/ 1073 h 80388"/>
                <a:gd name="connsiteX2" fmla="*/ 22087 w 246056"/>
                <a:gd name="connsiteY2" fmla="*/ 1073 h 80388"/>
                <a:gd name="connsiteX3" fmla="*/ 40141 w 246056"/>
                <a:gd name="connsiteY3" fmla="*/ 5588 h 80388"/>
                <a:gd name="connsiteX4" fmla="*/ 52233 w 246056"/>
                <a:gd name="connsiteY4" fmla="*/ 18431 h 80388"/>
                <a:gd name="connsiteX5" fmla="*/ 56585 w 246056"/>
                <a:gd name="connsiteY5" fmla="*/ 37560 h 80388"/>
                <a:gd name="connsiteX6" fmla="*/ 56585 w 246056"/>
                <a:gd name="connsiteY6" fmla="*/ 42559 h 80388"/>
                <a:gd name="connsiteX7" fmla="*/ 52285 w 246056"/>
                <a:gd name="connsiteY7" fmla="*/ 61955 h 80388"/>
                <a:gd name="connsiteX8" fmla="*/ 40089 w 246056"/>
                <a:gd name="connsiteY8" fmla="*/ 74745 h 80388"/>
                <a:gd name="connsiteX9" fmla="*/ 21655 w 246056"/>
                <a:gd name="connsiteY9" fmla="*/ 79312 h 80388"/>
                <a:gd name="connsiteX10" fmla="*/ 0 w 246056"/>
                <a:gd name="connsiteY10" fmla="*/ 79312 h 80388"/>
                <a:gd name="connsiteX11" fmla="*/ 10317 w 246056"/>
                <a:gd name="connsiteY11" fmla="*/ 9563 h 80388"/>
                <a:gd name="connsiteX12" fmla="*/ 10317 w 246056"/>
                <a:gd name="connsiteY12" fmla="*/ 70877 h 80388"/>
                <a:gd name="connsiteX13" fmla="*/ 21174 w 246056"/>
                <a:gd name="connsiteY13" fmla="*/ 70877 h 80388"/>
                <a:gd name="connsiteX14" fmla="*/ 39712 w 246056"/>
                <a:gd name="connsiteY14" fmla="*/ 63460 h 80388"/>
                <a:gd name="connsiteX15" fmla="*/ 46375 w 246056"/>
                <a:gd name="connsiteY15" fmla="*/ 42341 h 80388"/>
                <a:gd name="connsiteX16" fmla="*/ 46375 w 246056"/>
                <a:gd name="connsiteY16" fmla="*/ 37774 h 80388"/>
                <a:gd name="connsiteX17" fmla="*/ 40089 w 246056"/>
                <a:gd name="connsiteY17" fmla="*/ 17088 h 80388"/>
                <a:gd name="connsiteX18" fmla="*/ 22354 w 246056"/>
                <a:gd name="connsiteY18" fmla="*/ 9563 h 80388"/>
                <a:gd name="connsiteX19" fmla="*/ 10317 w 246056"/>
                <a:gd name="connsiteY19" fmla="*/ 9563 h 80388"/>
                <a:gd name="connsiteX20" fmla="*/ 118703 w 246056"/>
                <a:gd name="connsiteY20" fmla="*/ 45943 h 80388"/>
                <a:gd name="connsiteX21" fmla="*/ 112738 w 246056"/>
                <a:gd name="connsiteY21" fmla="*/ 71898 h 80388"/>
                <a:gd name="connsiteX22" fmla="*/ 94093 w 246056"/>
                <a:gd name="connsiteY22" fmla="*/ 80388 h 80388"/>
                <a:gd name="connsiteX23" fmla="*/ 75552 w 246056"/>
                <a:gd name="connsiteY23" fmla="*/ 72113 h 80388"/>
                <a:gd name="connsiteX24" fmla="*/ 69321 w 246056"/>
                <a:gd name="connsiteY24" fmla="*/ 47285 h 80388"/>
                <a:gd name="connsiteX25" fmla="*/ 69321 w 246056"/>
                <a:gd name="connsiteY25" fmla="*/ 34013 h 80388"/>
                <a:gd name="connsiteX26" fmla="*/ 75286 w 246056"/>
                <a:gd name="connsiteY26" fmla="*/ 8383 h 80388"/>
                <a:gd name="connsiteX27" fmla="*/ 93986 w 246056"/>
                <a:gd name="connsiteY27" fmla="*/ 0 h 80388"/>
                <a:gd name="connsiteX28" fmla="*/ 112576 w 246056"/>
                <a:gd name="connsiteY28" fmla="*/ 8113 h 80388"/>
                <a:gd name="connsiteX29" fmla="*/ 118703 w 246056"/>
                <a:gd name="connsiteY29" fmla="*/ 33048 h 80388"/>
                <a:gd name="connsiteX30" fmla="*/ 118703 w 246056"/>
                <a:gd name="connsiteY30" fmla="*/ 45943 h 80388"/>
                <a:gd name="connsiteX31" fmla="*/ 108763 w 246056"/>
                <a:gd name="connsiteY31" fmla="*/ 32349 h 80388"/>
                <a:gd name="connsiteX32" fmla="*/ 105216 w 246056"/>
                <a:gd name="connsiteY32" fmla="*/ 13971 h 80388"/>
                <a:gd name="connsiteX33" fmla="*/ 93986 w 246056"/>
                <a:gd name="connsiteY33" fmla="*/ 8168 h 80388"/>
                <a:gd name="connsiteX34" fmla="*/ 82862 w 246056"/>
                <a:gd name="connsiteY34" fmla="*/ 13916 h 80388"/>
                <a:gd name="connsiteX35" fmla="*/ 79261 w 246056"/>
                <a:gd name="connsiteY35" fmla="*/ 31595 h 80388"/>
                <a:gd name="connsiteX36" fmla="*/ 79261 w 246056"/>
                <a:gd name="connsiteY36" fmla="*/ 47503 h 80388"/>
                <a:gd name="connsiteX37" fmla="*/ 82915 w 246056"/>
                <a:gd name="connsiteY37" fmla="*/ 66255 h 80388"/>
                <a:gd name="connsiteX38" fmla="*/ 94093 w 246056"/>
                <a:gd name="connsiteY38" fmla="*/ 72272 h 80388"/>
                <a:gd name="connsiteX39" fmla="*/ 104999 w 246056"/>
                <a:gd name="connsiteY39" fmla="*/ 66577 h 80388"/>
                <a:gd name="connsiteX40" fmla="*/ 108763 w 246056"/>
                <a:gd name="connsiteY40" fmla="*/ 48631 h 80388"/>
                <a:gd name="connsiteX41" fmla="*/ 108763 w 246056"/>
                <a:gd name="connsiteY41" fmla="*/ 32349 h 80388"/>
                <a:gd name="connsiteX42" fmla="*/ 164110 w 246056"/>
                <a:gd name="connsiteY42" fmla="*/ 79312 h 80388"/>
                <a:gd name="connsiteX43" fmla="*/ 154115 w 246056"/>
                <a:gd name="connsiteY43" fmla="*/ 79312 h 80388"/>
                <a:gd name="connsiteX44" fmla="*/ 154115 w 246056"/>
                <a:gd name="connsiteY44" fmla="*/ 13057 h 80388"/>
                <a:gd name="connsiteX45" fmla="*/ 134072 w 246056"/>
                <a:gd name="connsiteY45" fmla="*/ 20420 h 80388"/>
                <a:gd name="connsiteX46" fmla="*/ 134072 w 246056"/>
                <a:gd name="connsiteY46" fmla="*/ 11390 h 80388"/>
                <a:gd name="connsiteX47" fmla="*/ 162550 w 246056"/>
                <a:gd name="connsiteY47" fmla="*/ 699 h 80388"/>
                <a:gd name="connsiteX48" fmla="*/ 164110 w 246056"/>
                <a:gd name="connsiteY48" fmla="*/ 699 h 80388"/>
                <a:gd name="connsiteX49" fmla="*/ 164110 w 246056"/>
                <a:gd name="connsiteY49" fmla="*/ 79312 h 80388"/>
                <a:gd name="connsiteX50" fmla="*/ 235203 w 246056"/>
                <a:gd name="connsiteY50" fmla="*/ 53035 h 80388"/>
                <a:gd name="connsiteX51" fmla="*/ 246056 w 246056"/>
                <a:gd name="connsiteY51" fmla="*/ 53035 h 80388"/>
                <a:gd name="connsiteX52" fmla="*/ 246056 w 246056"/>
                <a:gd name="connsiteY52" fmla="*/ 61149 h 80388"/>
                <a:gd name="connsiteX53" fmla="*/ 235203 w 246056"/>
                <a:gd name="connsiteY53" fmla="*/ 61149 h 80388"/>
                <a:gd name="connsiteX54" fmla="*/ 235203 w 246056"/>
                <a:gd name="connsiteY54" fmla="*/ 79312 h 80388"/>
                <a:gd name="connsiteX55" fmla="*/ 225207 w 246056"/>
                <a:gd name="connsiteY55" fmla="*/ 79312 h 80388"/>
                <a:gd name="connsiteX56" fmla="*/ 225207 w 246056"/>
                <a:gd name="connsiteY56" fmla="*/ 61149 h 80388"/>
                <a:gd name="connsiteX57" fmla="*/ 189581 w 246056"/>
                <a:gd name="connsiteY57" fmla="*/ 61149 h 80388"/>
                <a:gd name="connsiteX58" fmla="*/ 189581 w 246056"/>
                <a:gd name="connsiteY58" fmla="*/ 55294 h 80388"/>
                <a:gd name="connsiteX59" fmla="*/ 224616 w 246056"/>
                <a:gd name="connsiteY59" fmla="*/ 1073 h 80388"/>
                <a:gd name="connsiteX60" fmla="*/ 235203 w 246056"/>
                <a:gd name="connsiteY60" fmla="*/ 1073 h 80388"/>
                <a:gd name="connsiteX61" fmla="*/ 235203 w 246056"/>
                <a:gd name="connsiteY61" fmla="*/ 53035 h 80388"/>
                <a:gd name="connsiteX62" fmla="*/ 200864 w 246056"/>
                <a:gd name="connsiteY62" fmla="*/ 53035 h 80388"/>
                <a:gd name="connsiteX63" fmla="*/ 225207 w 246056"/>
                <a:gd name="connsiteY63" fmla="*/ 53035 h 80388"/>
                <a:gd name="connsiteX64" fmla="*/ 225207 w 246056"/>
                <a:gd name="connsiteY64" fmla="*/ 14670 h 80388"/>
                <a:gd name="connsiteX65" fmla="*/ 224024 w 246056"/>
                <a:gd name="connsiteY65" fmla="*/ 16818 h 80388"/>
                <a:gd name="connsiteX66" fmla="*/ 200864 w 246056"/>
                <a:gd name="connsiteY66" fmla="*/ 53035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46056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35203" y="53035"/>
                  </a:moveTo>
                  <a:lnTo>
                    <a:pt x="246056" y="53035"/>
                  </a:lnTo>
                  <a:lnTo>
                    <a:pt x="246056" y="61149"/>
                  </a:lnTo>
                  <a:lnTo>
                    <a:pt x="235203" y="61149"/>
                  </a:lnTo>
                  <a:lnTo>
                    <a:pt x="235203" y="79312"/>
                  </a:lnTo>
                  <a:lnTo>
                    <a:pt x="225207" y="79312"/>
                  </a:lnTo>
                  <a:lnTo>
                    <a:pt x="225207" y="61149"/>
                  </a:lnTo>
                  <a:lnTo>
                    <a:pt x="189581" y="61149"/>
                  </a:lnTo>
                  <a:lnTo>
                    <a:pt x="189581" y="55294"/>
                  </a:lnTo>
                  <a:lnTo>
                    <a:pt x="224616" y="1073"/>
                  </a:lnTo>
                  <a:lnTo>
                    <a:pt x="235203" y="1073"/>
                  </a:lnTo>
                  <a:lnTo>
                    <a:pt x="235203" y="53035"/>
                  </a:lnTo>
                  <a:close/>
                  <a:moveTo>
                    <a:pt x="200864" y="53035"/>
                  </a:moveTo>
                  <a:lnTo>
                    <a:pt x="225207" y="53035"/>
                  </a:lnTo>
                  <a:lnTo>
                    <a:pt x="225207" y="14670"/>
                  </a:lnTo>
                  <a:lnTo>
                    <a:pt x="224024" y="16818"/>
                  </a:lnTo>
                  <a:lnTo>
                    <a:pt x="200864" y="53035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7" name="Voľný tvar: obrazec 196">
              <a:extLst>
                <a:ext uri="{FF2B5EF4-FFF2-40B4-BE49-F238E27FC236}">
                  <a16:creationId xmlns:a16="http://schemas.microsoft.com/office/drawing/2014/main" id="{C35D663E-65CD-42BF-8C76-95438132B2B1}"/>
                </a:ext>
              </a:extLst>
            </p:cNvPr>
            <p:cNvSpPr/>
            <p:nvPr/>
          </p:nvSpPr>
          <p:spPr>
            <a:xfrm>
              <a:off x="7529255" y="791045"/>
              <a:ext cx="241381" cy="80388"/>
            </a:xfrm>
            <a:custGeom>
              <a:avLst/>
              <a:gdLst>
                <a:gd name="connsiteX0" fmla="*/ 0 w 241381"/>
                <a:gd name="connsiteY0" fmla="*/ 79312 h 80388"/>
                <a:gd name="connsiteX1" fmla="*/ 0 w 241381"/>
                <a:gd name="connsiteY1" fmla="*/ 1073 h 80388"/>
                <a:gd name="connsiteX2" fmla="*/ 22087 w 241381"/>
                <a:gd name="connsiteY2" fmla="*/ 1073 h 80388"/>
                <a:gd name="connsiteX3" fmla="*/ 40141 w 241381"/>
                <a:gd name="connsiteY3" fmla="*/ 5588 h 80388"/>
                <a:gd name="connsiteX4" fmla="*/ 52233 w 241381"/>
                <a:gd name="connsiteY4" fmla="*/ 18431 h 80388"/>
                <a:gd name="connsiteX5" fmla="*/ 56585 w 241381"/>
                <a:gd name="connsiteY5" fmla="*/ 37560 h 80388"/>
                <a:gd name="connsiteX6" fmla="*/ 56585 w 241381"/>
                <a:gd name="connsiteY6" fmla="*/ 42559 h 80388"/>
                <a:gd name="connsiteX7" fmla="*/ 52285 w 241381"/>
                <a:gd name="connsiteY7" fmla="*/ 61955 h 80388"/>
                <a:gd name="connsiteX8" fmla="*/ 40089 w 241381"/>
                <a:gd name="connsiteY8" fmla="*/ 74745 h 80388"/>
                <a:gd name="connsiteX9" fmla="*/ 21655 w 241381"/>
                <a:gd name="connsiteY9" fmla="*/ 79312 h 80388"/>
                <a:gd name="connsiteX10" fmla="*/ 0 w 241381"/>
                <a:gd name="connsiteY10" fmla="*/ 79312 h 80388"/>
                <a:gd name="connsiteX11" fmla="*/ 10317 w 241381"/>
                <a:gd name="connsiteY11" fmla="*/ 9563 h 80388"/>
                <a:gd name="connsiteX12" fmla="*/ 10317 w 241381"/>
                <a:gd name="connsiteY12" fmla="*/ 70877 h 80388"/>
                <a:gd name="connsiteX13" fmla="*/ 21174 w 241381"/>
                <a:gd name="connsiteY13" fmla="*/ 70877 h 80388"/>
                <a:gd name="connsiteX14" fmla="*/ 39712 w 241381"/>
                <a:gd name="connsiteY14" fmla="*/ 63460 h 80388"/>
                <a:gd name="connsiteX15" fmla="*/ 46375 w 241381"/>
                <a:gd name="connsiteY15" fmla="*/ 42341 h 80388"/>
                <a:gd name="connsiteX16" fmla="*/ 46375 w 241381"/>
                <a:gd name="connsiteY16" fmla="*/ 37774 h 80388"/>
                <a:gd name="connsiteX17" fmla="*/ 40089 w 241381"/>
                <a:gd name="connsiteY17" fmla="*/ 17088 h 80388"/>
                <a:gd name="connsiteX18" fmla="*/ 22354 w 241381"/>
                <a:gd name="connsiteY18" fmla="*/ 9563 h 80388"/>
                <a:gd name="connsiteX19" fmla="*/ 10317 w 241381"/>
                <a:gd name="connsiteY19" fmla="*/ 9563 h 80388"/>
                <a:gd name="connsiteX20" fmla="*/ 118703 w 241381"/>
                <a:gd name="connsiteY20" fmla="*/ 45943 h 80388"/>
                <a:gd name="connsiteX21" fmla="*/ 112738 w 241381"/>
                <a:gd name="connsiteY21" fmla="*/ 71898 h 80388"/>
                <a:gd name="connsiteX22" fmla="*/ 94093 w 241381"/>
                <a:gd name="connsiteY22" fmla="*/ 80388 h 80388"/>
                <a:gd name="connsiteX23" fmla="*/ 75552 w 241381"/>
                <a:gd name="connsiteY23" fmla="*/ 72113 h 80388"/>
                <a:gd name="connsiteX24" fmla="*/ 69321 w 241381"/>
                <a:gd name="connsiteY24" fmla="*/ 47285 h 80388"/>
                <a:gd name="connsiteX25" fmla="*/ 69321 w 241381"/>
                <a:gd name="connsiteY25" fmla="*/ 34013 h 80388"/>
                <a:gd name="connsiteX26" fmla="*/ 75286 w 241381"/>
                <a:gd name="connsiteY26" fmla="*/ 8383 h 80388"/>
                <a:gd name="connsiteX27" fmla="*/ 93986 w 241381"/>
                <a:gd name="connsiteY27" fmla="*/ 0 h 80388"/>
                <a:gd name="connsiteX28" fmla="*/ 112576 w 241381"/>
                <a:gd name="connsiteY28" fmla="*/ 8113 h 80388"/>
                <a:gd name="connsiteX29" fmla="*/ 118703 w 241381"/>
                <a:gd name="connsiteY29" fmla="*/ 33048 h 80388"/>
                <a:gd name="connsiteX30" fmla="*/ 118703 w 241381"/>
                <a:gd name="connsiteY30" fmla="*/ 45943 h 80388"/>
                <a:gd name="connsiteX31" fmla="*/ 108763 w 241381"/>
                <a:gd name="connsiteY31" fmla="*/ 32349 h 80388"/>
                <a:gd name="connsiteX32" fmla="*/ 105216 w 241381"/>
                <a:gd name="connsiteY32" fmla="*/ 13971 h 80388"/>
                <a:gd name="connsiteX33" fmla="*/ 93986 w 241381"/>
                <a:gd name="connsiteY33" fmla="*/ 8168 h 80388"/>
                <a:gd name="connsiteX34" fmla="*/ 82862 w 241381"/>
                <a:gd name="connsiteY34" fmla="*/ 13916 h 80388"/>
                <a:gd name="connsiteX35" fmla="*/ 79261 w 241381"/>
                <a:gd name="connsiteY35" fmla="*/ 31595 h 80388"/>
                <a:gd name="connsiteX36" fmla="*/ 79261 w 241381"/>
                <a:gd name="connsiteY36" fmla="*/ 47503 h 80388"/>
                <a:gd name="connsiteX37" fmla="*/ 82915 w 241381"/>
                <a:gd name="connsiteY37" fmla="*/ 66255 h 80388"/>
                <a:gd name="connsiteX38" fmla="*/ 94093 w 241381"/>
                <a:gd name="connsiteY38" fmla="*/ 72272 h 80388"/>
                <a:gd name="connsiteX39" fmla="*/ 104999 w 241381"/>
                <a:gd name="connsiteY39" fmla="*/ 66577 h 80388"/>
                <a:gd name="connsiteX40" fmla="*/ 108763 w 241381"/>
                <a:gd name="connsiteY40" fmla="*/ 48631 h 80388"/>
                <a:gd name="connsiteX41" fmla="*/ 108763 w 241381"/>
                <a:gd name="connsiteY41" fmla="*/ 32349 h 80388"/>
                <a:gd name="connsiteX42" fmla="*/ 164110 w 241381"/>
                <a:gd name="connsiteY42" fmla="*/ 79312 h 80388"/>
                <a:gd name="connsiteX43" fmla="*/ 154115 w 241381"/>
                <a:gd name="connsiteY43" fmla="*/ 79312 h 80388"/>
                <a:gd name="connsiteX44" fmla="*/ 154115 w 241381"/>
                <a:gd name="connsiteY44" fmla="*/ 13057 h 80388"/>
                <a:gd name="connsiteX45" fmla="*/ 134072 w 241381"/>
                <a:gd name="connsiteY45" fmla="*/ 20420 h 80388"/>
                <a:gd name="connsiteX46" fmla="*/ 134072 w 241381"/>
                <a:gd name="connsiteY46" fmla="*/ 11390 h 80388"/>
                <a:gd name="connsiteX47" fmla="*/ 162550 w 241381"/>
                <a:gd name="connsiteY47" fmla="*/ 699 h 80388"/>
                <a:gd name="connsiteX48" fmla="*/ 164110 w 241381"/>
                <a:gd name="connsiteY48" fmla="*/ 699 h 80388"/>
                <a:gd name="connsiteX49" fmla="*/ 164110 w 241381"/>
                <a:gd name="connsiteY49" fmla="*/ 79312 h 80388"/>
                <a:gd name="connsiteX50" fmla="*/ 207690 w 241381"/>
                <a:gd name="connsiteY50" fmla="*/ 35356 h 80388"/>
                <a:gd name="connsiteX51" fmla="*/ 215160 w 241381"/>
                <a:gd name="connsiteY51" fmla="*/ 35356 h 80388"/>
                <a:gd name="connsiteX52" fmla="*/ 226228 w 241381"/>
                <a:gd name="connsiteY52" fmla="*/ 31650 h 80388"/>
                <a:gd name="connsiteX53" fmla="*/ 230258 w 241381"/>
                <a:gd name="connsiteY53" fmla="*/ 21925 h 80388"/>
                <a:gd name="connsiteX54" fmla="*/ 216554 w 241381"/>
                <a:gd name="connsiteY54" fmla="*/ 8168 h 80388"/>
                <a:gd name="connsiteX55" fmla="*/ 206237 w 241381"/>
                <a:gd name="connsiteY55" fmla="*/ 11874 h 80388"/>
                <a:gd name="connsiteX56" fmla="*/ 202424 w 241381"/>
                <a:gd name="connsiteY56" fmla="*/ 21600 h 80388"/>
                <a:gd name="connsiteX57" fmla="*/ 192481 w 241381"/>
                <a:gd name="connsiteY57" fmla="*/ 21600 h 80388"/>
                <a:gd name="connsiteX58" fmla="*/ 199252 w 241381"/>
                <a:gd name="connsiteY58" fmla="*/ 6179 h 80388"/>
                <a:gd name="connsiteX59" fmla="*/ 216554 w 241381"/>
                <a:gd name="connsiteY59" fmla="*/ 0 h 80388"/>
                <a:gd name="connsiteX60" fmla="*/ 233912 w 241381"/>
                <a:gd name="connsiteY60" fmla="*/ 5857 h 80388"/>
                <a:gd name="connsiteX61" fmla="*/ 240199 w 241381"/>
                <a:gd name="connsiteY61" fmla="*/ 22139 h 80388"/>
                <a:gd name="connsiteX62" fmla="*/ 236867 w 241381"/>
                <a:gd name="connsiteY62" fmla="*/ 32024 h 80388"/>
                <a:gd name="connsiteX63" fmla="*/ 227892 w 241381"/>
                <a:gd name="connsiteY63" fmla="*/ 39172 h 80388"/>
                <a:gd name="connsiteX64" fmla="*/ 237835 w 241381"/>
                <a:gd name="connsiteY64" fmla="*/ 45943 h 80388"/>
                <a:gd name="connsiteX65" fmla="*/ 241382 w 241381"/>
                <a:gd name="connsiteY65" fmla="*/ 57495 h 80388"/>
                <a:gd name="connsiteX66" fmla="*/ 234504 w 241381"/>
                <a:gd name="connsiteY66" fmla="*/ 74209 h 80388"/>
                <a:gd name="connsiteX67" fmla="*/ 216610 w 241381"/>
                <a:gd name="connsiteY67" fmla="*/ 80388 h 80388"/>
                <a:gd name="connsiteX68" fmla="*/ 198660 w 241381"/>
                <a:gd name="connsiteY68" fmla="*/ 74424 h 80388"/>
                <a:gd name="connsiteX69" fmla="*/ 191782 w 241381"/>
                <a:gd name="connsiteY69" fmla="*/ 58678 h 80388"/>
                <a:gd name="connsiteX70" fmla="*/ 201777 w 241381"/>
                <a:gd name="connsiteY70" fmla="*/ 58678 h 80388"/>
                <a:gd name="connsiteX71" fmla="*/ 205808 w 241381"/>
                <a:gd name="connsiteY71" fmla="*/ 68566 h 80388"/>
                <a:gd name="connsiteX72" fmla="*/ 216610 w 241381"/>
                <a:gd name="connsiteY72" fmla="*/ 72272 h 80388"/>
                <a:gd name="connsiteX73" fmla="*/ 227626 w 241381"/>
                <a:gd name="connsiteY73" fmla="*/ 68511 h 80388"/>
                <a:gd name="connsiteX74" fmla="*/ 231439 w 241381"/>
                <a:gd name="connsiteY74" fmla="*/ 57710 h 80388"/>
                <a:gd name="connsiteX75" fmla="*/ 227249 w 241381"/>
                <a:gd name="connsiteY75" fmla="*/ 47233 h 80388"/>
                <a:gd name="connsiteX76" fmla="*/ 215160 w 241381"/>
                <a:gd name="connsiteY76" fmla="*/ 43472 h 80388"/>
                <a:gd name="connsiteX77" fmla="*/ 207690 w 241381"/>
                <a:gd name="connsiteY77" fmla="*/ 43472 h 80388"/>
                <a:gd name="connsiteX78" fmla="*/ 207690 w 241381"/>
                <a:gd name="connsiteY78" fmla="*/ 35356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241381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07690" y="35356"/>
                  </a:moveTo>
                  <a:lnTo>
                    <a:pt x="215160" y="35356"/>
                  </a:lnTo>
                  <a:cubicBezTo>
                    <a:pt x="219850" y="35285"/>
                    <a:pt x="223540" y="34049"/>
                    <a:pt x="226228" y="31650"/>
                  </a:cubicBezTo>
                  <a:cubicBezTo>
                    <a:pt x="228916" y="29248"/>
                    <a:pt x="230258" y="26007"/>
                    <a:pt x="230258" y="21925"/>
                  </a:cubicBezTo>
                  <a:cubicBezTo>
                    <a:pt x="230258" y="12752"/>
                    <a:pt x="225691" y="8168"/>
                    <a:pt x="216554" y="8168"/>
                  </a:cubicBezTo>
                  <a:cubicBezTo>
                    <a:pt x="212257" y="8168"/>
                    <a:pt x="208818" y="9404"/>
                    <a:pt x="206237" y="11874"/>
                  </a:cubicBezTo>
                  <a:cubicBezTo>
                    <a:pt x="203695" y="14312"/>
                    <a:pt x="202424" y="17553"/>
                    <a:pt x="202424" y="21600"/>
                  </a:cubicBezTo>
                  <a:lnTo>
                    <a:pt x="192481" y="21600"/>
                  </a:lnTo>
                  <a:cubicBezTo>
                    <a:pt x="192481" y="15404"/>
                    <a:pt x="194740" y="10262"/>
                    <a:pt x="199252" y="6179"/>
                  </a:cubicBezTo>
                  <a:cubicBezTo>
                    <a:pt x="203802" y="2061"/>
                    <a:pt x="209569" y="0"/>
                    <a:pt x="216554" y="0"/>
                  </a:cubicBezTo>
                  <a:cubicBezTo>
                    <a:pt x="223936" y="0"/>
                    <a:pt x="229719" y="1953"/>
                    <a:pt x="233912" y="5857"/>
                  </a:cubicBezTo>
                  <a:cubicBezTo>
                    <a:pt x="238102" y="9761"/>
                    <a:pt x="240199" y="15190"/>
                    <a:pt x="240199" y="22139"/>
                  </a:cubicBezTo>
                  <a:cubicBezTo>
                    <a:pt x="240199" y="25542"/>
                    <a:pt x="239087" y="28838"/>
                    <a:pt x="236867" y="32024"/>
                  </a:cubicBezTo>
                  <a:cubicBezTo>
                    <a:pt x="234683" y="35213"/>
                    <a:pt x="231692" y="37596"/>
                    <a:pt x="227892" y="39172"/>
                  </a:cubicBezTo>
                  <a:cubicBezTo>
                    <a:pt x="232193" y="40534"/>
                    <a:pt x="235505" y="42790"/>
                    <a:pt x="237835" y="45943"/>
                  </a:cubicBezTo>
                  <a:cubicBezTo>
                    <a:pt x="240199" y="49096"/>
                    <a:pt x="241382" y="52947"/>
                    <a:pt x="241382" y="57495"/>
                  </a:cubicBezTo>
                  <a:cubicBezTo>
                    <a:pt x="241382" y="64516"/>
                    <a:pt x="239087" y="70088"/>
                    <a:pt x="234504" y="74209"/>
                  </a:cubicBezTo>
                  <a:cubicBezTo>
                    <a:pt x="229917" y="78327"/>
                    <a:pt x="223953" y="80388"/>
                    <a:pt x="216610" y="80388"/>
                  </a:cubicBezTo>
                  <a:cubicBezTo>
                    <a:pt x="209266" y="80388"/>
                    <a:pt x="203282" y="78399"/>
                    <a:pt x="198660" y="74424"/>
                  </a:cubicBezTo>
                  <a:cubicBezTo>
                    <a:pt x="194077" y="70445"/>
                    <a:pt x="191782" y="65199"/>
                    <a:pt x="191782" y="58678"/>
                  </a:cubicBezTo>
                  <a:lnTo>
                    <a:pt x="201777" y="58678"/>
                  </a:lnTo>
                  <a:cubicBezTo>
                    <a:pt x="201777" y="62797"/>
                    <a:pt x="203123" y="66093"/>
                    <a:pt x="205808" y="68566"/>
                  </a:cubicBezTo>
                  <a:cubicBezTo>
                    <a:pt x="208496" y="71037"/>
                    <a:pt x="212095" y="72272"/>
                    <a:pt x="216610" y="72272"/>
                  </a:cubicBezTo>
                  <a:cubicBezTo>
                    <a:pt x="221410" y="72272"/>
                    <a:pt x="225081" y="71020"/>
                    <a:pt x="227626" y="68511"/>
                  </a:cubicBezTo>
                  <a:cubicBezTo>
                    <a:pt x="230168" y="66005"/>
                    <a:pt x="231439" y="62403"/>
                    <a:pt x="231439" y="57710"/>
                  </a:cubicBezTo>
                  <a:cubicBezTo>
                    <a:pt x="231439" y="53162"/>
                    <a:pt x="230044" y="49668"/>
                    <a:pt x="227249" y="47233"/>
                  </a:cubicBezTo>
                  <a:cubicBezTo>
                    <a:pt x="224453" y="44796"/>
                    <a:pt x="220425" y="43544"/>
                    <a:pt x="215160" y="43472"/>
                  </a:cubicBezTo>
                  <a:lnTo>
                    <a:pt x="207690" y="43472"/>
                  </a:lnTo>
                  <a:lnTo>
                    <a:pt x="207690" y="35356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8" name="Voľný tvar: obrazec 197">
              <a:extLst>
                <a:ext uri="{FF2B5EF4-FFF2-40B4-BE49-F238E27FC236}">
                  <a16:creationId xmlns:a16="http://schemas.microsoft.com/office/drawing/2014/main" id="{7BDBA9EA-3A8A-4E5D-8458-F2F4292DAB0E}"/>
                </a:ext>
              </a:extLst>
            </p:cNvPr>
            <p:cNvSpPr/>
            <p:nvPr/>
          </p:nvSpPr>
          <p:spPr>
            <a:xfrm>
              <a:off x="8428573" y="842845"/>
              <a:ext cx="344177" cy="221174"/>
            </a:xfrm>
            <a:custGeom>
              <a:avLst/>
              <a:gdLst>
                <a:gd name="connsiteX0" fmla="*/ 25900 w 344177"/>
                <a:gd name="connsiteY0" fmla="*/ 74102 h 221174"/>
                <a:gd name="connsiteX1" fmla="*/ 70663 w 344177"/>
                <a:gd name="connsiteY1" fmla="*/ 74102 h 221174"/>
                <a:gd name="connsiteX2" fmla="*/ 70663 w 344177"/>
                <a:gd name="connsiteY2" fmla="*/ 82537 h 221174"/>
                <a:gd name="connsiteX3" fmla="*/ 13704 w 344177"/>
                <a:gd name="connsiteY3" fmla="*/ 82537 h 221174"/>
                <a:gd name="connsiteX4" fmla="*/ 13704 w 344177"/>
                <a:gd name="connsiteY4" fmla="*/ 74800 h 221174"/>
                <a:gd name="connsiteX5" fmla="*/ 56585 w 344177"/>
                <a:gd name="connsiteY5" fmla="*/ 12788 h 221174"/>
                <a:gd name="connsiteX6" fmla="*/ 14403 w 344177"/>
                <a:gd name="connsiteY6" fmla="*/ 12788 h 221174"/>
                <a:gd name="connsiteX7" fmla="*/ 14403 w 344177"/>
                <a:gd name="connsiteY7" fmla="*/ 4297 h 221174"/>
                <a:gd name="connsiteX8" fmla="*/ 68944 w 344177"/>
                <a:gd name="connsiteY8" fmla="*/ 4297 h 221174"/>
                <a:gd name="connsiteX9" fmla="*/ 68944 w 344177"/>
                <a:gd name="connsiteY9" fmla="*/ 11874 h 221174"/>
                <a:gd name="connsiteX10" fmla="*/ 25900 w 344177"/>
                <a:gd name="connsiteY10" fmla="*/ 74102 h 221174"/>
                <a:gd name="connsiteX11" fmla="*/ 105431 w 344177"/>
                <a:gd name="connsiteY11" fmla="*/ 83613 h 221174"/>
                <a:gd name="connsiteX12" fmla="*/ 86194 w 344177"/>
                <a:gd name="connsiteY12" fmla="*/ 75873 h 221174"/>
                <a:gd name="connsiteX13" fmla="*/ 78777 w 344177"/>
                <a:gd name="connsiteY13" fmla="*/ 55080 h 221174"/>
                <a:gd name="connsiteX14" fmla="*/ 78777 w 344177"/>
                <a:gd name="connsiteY14" fmla="*/ 53250 h 221174"/>
                <a:gd name="connsiteX15" fmla="*/ 82056 w 344177"/>
                <a:gd name="connsiteY15" fmla="*/ 37829 h 221174"/>
                <a:gd name="connsiteX16" fmla="*/ 91298 w 344177"/>
                <a:gd name="connsiteY16" fmla="*/ 27190 h 221174"/>
                <a:gd name="connsiteX17" fmla="*/ 104193 w 344177"/>
                <a:gd name="connsiteY17" fmla="*/ 23322 h 221174"/>
                <a:gd name="connsiteX18" fmla="*/ 121820 w 344177"/>
                <a:gd name="connsiteY18" fmla="*/ 30789 h 221174"/>
                <a:gd name="connsiteX19" fmla="*/ 128107 w 344177"/>
                <a:gd name="connsiteY19" fmla="*/ 52177 h 221174"/>
                <a:gd name="connsiteX20" fmla="*/ 128107 w 344177"/>
                <a:gd name="connsiteY20" fmla="*/ 56315 h 221174"/>
                <a:gd name="connsiteX21" fmla="*/ 88717 w 344177"/>
                <a:gd name="connsiteY21" fmla="*/ 56315 h 221174"/>
                <a:gd name="connsiteX22" fmla="*/ 93716 w 344177"/>
                <a:gd name="connsiteY22" fmla="*/ 70231 h 221174"/>
                <a:gd name="connsiteX23" fmla="*/ 105968 w 344177"/>
                <a:gd name="connsiteY23" fmla="*/ 75496 h 221174"/>
                <a:gd name="connsiteX24" fmla="*/ 114887 w 344177"/>
                <a:gd name="connsiteY24" fmla="*/ 73348 h 221174"/>
                <a:gd name="connsiteX25" fmla="*/ 121281 w 344177"/>
                <a:gd name="connsiteY25" fmla="*/ 67653 h 221174"/>
                <a:gd name="connsiteX26" fmla="*/ 127353 w 344177"/>
                <a:gd name="connsiteY26" fmla="*/ 72382 h 221174"/>
                <a:gd name="connsiteX27" fmla="*/ 105431 w 344177"/>
                <a:gd name="connsiteY27" fmla="*/ 83613 h 221174"/>
                <a:gd name="connsiteX28" fmla="*/ 104193 w 344177"/>
                <a:gd name="connsiteY28" fmla="*/ 31488 h 221174"/>
                <a:gd name="connsiteX29" fmla="*/ 94093 w 344177"/>
                <a:gd name="connsiteY29" fmla="*/ 35895 h 221174"/>
                <a:gd name="connsiteX30" fmla="*/ 89042 w 344177"/>
                <a:gd name="connsiteY30" fmla="*/ 48147 h 221174"/>
                <a:gd name="connsiteX31" fmla="*/ 118167 w 344177"/>
                <a:gd name="connsiteY31" fmla="*/ 48147 h 221174"/>
                <a:gd name="connsiteX32" fmla="*/ 118167 w 344177"/>
                <a:gd name="connsiteY32" fmla="*/ 47395 h 221174"/>
                <a:gd name="connsiteX33" fmla="*/ 114081 w 344177"/>
                <a:gd name="connsiteY33" fmla="*/ 35681 h 221174"/>
                <a:gd name="connsiteX34" fmla="*/ 104193 w 344177"/>
                <a:gd name="connsiteY34" fmla="*/ 31488 h 221174"/>
                <a:gd name="connsiteX35" fmla="*/ 150461 w 344177"/>
                <a:gd name="connsiteY35" fmla="*/ 82537 h 221174"/>
                <a:gd name="connsiteX36" fmla="*/ 140521 w 344177"/>
                <a:gd name="connsiteY36" fmla="*/ 82537 h 221174"/>
                <a:gd name="connsiteX37" fmla="*/ 140521 w 344177"/>
                <a:gd name="connsiteY37" fmla="*/ 0 h 221174"/>
                <a:gd name="connsiteX38" fmla="*/ 150461 w 344177"/>
                <a:gd name="connsiteY38" fmla="*/ 0 h 221174"/>
                <a:gd name="connsiteX39" fmla="*/ 150461 w 344177"/>
                <a:gd name="connsiteY39" fmla="*/ 82537 h 221174"/>
                <a:gd name="connsiteX40" fmla="*/ 190547 w 344177"/>
                <a:gd name="connsiteY40" fmla="*/ 83613 h 221174"/>
                <a:gd name="connsiteX41" fmla="*/ 171310 w 344177"/>
                <a:gd name="connsiteY41" fmla="*/ 75873 h 221174"/>
                <a:gd name="connsiteX42" fmla="*/ 163895 w 344177"/>
                <a:gd name="connsiteY42" fmla="*/ 55080 h 221174"/>
                <a:gd name="connsiteX43" fmla="*/ 163895 w 344177"/>
                <a:gd name="connsiteY43" fmla="*/ 53250 h 221174"/>
                <a:gd name="connsiteX44" fmla="*/ 167172 w 344177"/>
                <a:gd name="connsiteY44" fmla="*/ 37829 h 221174"/>
                <a:gd name="connsiteX45" fmla="*/ 176414 w 344177"/>
                <a:gd name="connsiteY45" fmla="*/ 27190 h 221174"/>
                <a:gd name="connsiteX46" fmla="*/ 189311 w 344177"/>
                <a:gd name="connsiteY46" fmla="*/ 23322 h 221174"/>
                <a:gd name="connsiteX47" fmla="*/ 206936 w 344177"/>
                <a:gd name="connsiteY47" fmla="*/ 30789 h 221174"/>
                <a:gd name="connsiteX48" fmla="*/ 213223 w 344177"/>
                <a:gd name="connsiteY48" fmla="*/ 52177 h 221174"/>
                <a:gd name="connsiteX49" fmla="*/ 213223 w 344177"/>
                <a:gd name="connsiteY49" fmla="*/ 56315 h 221174"/>
                <a:gd name="connsiteX50" fmla="*/ 173836 w 344177"/>
                <a:gd name="connsiteY50" fmla="*/ 56315 h 221174"/>
                <a:gd name="connsiteX51" fmla="*/ 178832 w 344177"/>
                <a:gd name="connsiteY51" fmla="*/ 70231 h 221174"/>
                <a:gd name="connsiteX52" fmla="*/ 191086 w 344177"/>
                <a:gd name="connsiteY52" fmla="*/ 75496 h 221174"/>
                <a:gd name="connsiteX53" fmla="*/ 200006 w 344177"/>
                <a:gd name="connsiteY53" fmla="*/ 73348 h 221174"/>
                <a:gd name="connsiteX54" fmla="*/ 206400 w 344177"/>
                <a:gd name="connsiteY54" fmla="*/ 67653 h 221174"/>
                <a:gd name="connsiteX55" fmla="*/ 212472 w 344177"/>
                <a:gd name="connsiteY55" fmla="*/ 72382 h 221174"/>
                <a:gd name="connsiteX56" fmla="*/ 190547 w 344177"/>
                <a:gd name="connsiteY56" fmla="*/ 83613 h 221174"/>
                <a:gd name="connsiteX57" fmla="*/ 189311 w 344177"/>
                <a:gd name="connsiteY57" fmla="*/ 31488 h 221174"/>
                <a:gd name="connsiteX58" fmla="*/ 179209 w 344177"/>
                <a:gd name="connsiteY58" fmla="*/ 35895 h 221174"/>
                <a:gd name="connsiteX59" fmla="*/ 174158 w 344177"/>
                <a:gd name="connsiteY59" fmla="*/ 48147 h 221174"/>
                <a:gd name="connsiteX60" fmla="*/ 203282 w 344177"/>
                <a:gd name="connsiteY60" fmla="*/ 48147 h 221174"/>
                <a:gd name="connsiteX61" fmla="*/ 203282 w 344177"/>
                <a:gd name="connsiteY61" fmla="*/ 47395 h 221174"/>
                <a:gd name="connsiteX62" fmla="*/ 199200 w 344177"/>
                <a:gd name="connsiteY62" fmla="*/ 35681 h 221174"/>
                <a:gd name="connsiteX63" fmla="*/ 189311 w 344177"/>
                <a:gd name="connsiteY63" fmla="*/ 31488 h 221174"/>
                <a:gd name="connsiteX64" fmla="*/ 234182 w 344177"/>
                <a:gd name="connsiteY64" fmla="*/ 24395 h 221174"/>
                <a:gd name="connsiteX65" fmla="*/ 234504 w 344177"/>
                <a:gd name="connsiteY65" fmla="*/ 31702 h 221174"/>
                <a:gd name="connsiteX66" fmla="*/ 251914 w 344177"/>
                <a:gd name="connsiteY66" fmla="*/ 23322 h 221174"/>
                <a:gd name="connsiteX67" fmla="*/ 270507 w 344177"/>
                <a:gd name="connsiteY67" fmla="*/ 44116 h 221174"/>
                <a:gd name="connsiteX68" fmla="*/ 270507 w 344177"/>
                <a:gd name="connsiteY68" fmla="*/ 82537 h 221174"/>
                <a:gd name="connsiteX69" fmla="*/ 260564 w 344177"/>
                <a:gd name="connsiteY69" fmla="*/ 82537 h 221174"/>
                <a:gd name="connsiteX70" fmla="*/ 260564 w 344177"/>
                <a:gd name="connsiteY70" fmla="*/ 44064 h 221174"/>
                <a:gd name="connsiteX71" fmla="*/ 257664 w 344177"/>
                <a:gd name="connsiteY71" fmla="*/ 34767 h 221174"/>
                <a:gd name="connsiteX72" fmla="*/ 248904 w 344177"/>
                <a:gd name="connsiteY72" fmla="*/ 31757 h 221174"/>
                <a:gd name="connsiteX73" fmla="*/ 240413 w 344177"/>
                <a:gd name="connsiteY73" fmla="*/ 34335 h 221174"/>
                <a:gd name="connsiteX74" fmla="*/ 234718 w 344177"/>
                <a:gd name="connsiteY74" fmla="*/ 41106 h 221174"/>
                <a:gd name="connsiteX75" fmla="*/ 234718 w 344177"/>
                <a:gd name="connsiteY75" fmla="*/ 82537 h 221174"/>
                <a:gd name="connsiteX76" fmla="*/ 224778 w 344177"/>
                <a:gd name="connsiteY76" fmla="*/ 82537 h 221174"/>
                <a:gd name="connsiteX77" fmla="*/ 224778 w 344177"/>
                <a:gd name="connsiteY77" fmla="*/ 24395 h 221174"/>
                <a:gd name="connsiteX78" fmla="*/ 234182 w 344177"/>
                <a:gd name="connsiteY78" fmla="*/ 24395 h 221174"/>
                <a:gd name="connsiteX79" fmla="*/ 304520 w 344177"/>
                <a:gd name="connsiteY79" fmla="*/ 67975 h 221174"/>
                <a:gd name="connsiteX80" fmla="*/ 318062 w 344177"/>
                <a:gd name="connsiteY80" fmla="*/ 24395 h 221174"/>
                <a:gd name="connsiteX81" fmla="*/ 328701 w 344177"/>
                <a:gd name="connsiteY81" fmla="*/ 24395 h 221174"/>
                <a:gd name="connsiteX82" fmla="*/ 305327 w 344177"/>
                <a:gd name="connsiteY82" fmla="*/ 91511 h 221174"/>
                <a:gd name="connsiteX83" fmla="*/ 288076 w 344177"/>
                <a:gd name="connsiteY83" fmla="*/ 106019 h 221174"/>
                <a:gd name="connsiteX84" fmla="*/ 286197 w 344177"/>
                <a:gd name="connsiteY84" fmla="*/ 105859 h 221174"/>
                <a:gd name="connsiteX85" fmla="*/ 282488 w 344177"/>
                <a:gd name="connsiteY85" fmla="*/ 105160 h 221174"/>
                <a:gd name="connsiteX86" fmla="*/ 282488 w 344177"/>
                <a:gd name="connsiteY86" fmla="*/ 97099 h 221174"/>
                <a:gd name="connsiteX87" fmla="*/ 285177 w 344177"/>
                <a:gd name="connsiteY87" fmla="*/ 97314 h 221174"/>
                <a:gd name="connsiteX88" fmla="*/ 293020 w 344177"/>
                <a:gd name="connsiteY88" fmla="*/ 95272 h 221174"/>
                <a:gd name="connsiteX89" fmla="*/ 297697 w 344177"/>
                <a:gd name="connsiteY89" fmla="*/ 87803 h 221174"/>
                <a:gd name="connsiteX90" fmla="*/ 299898 w 344177"/>
                <a:gd name="connsiteY90" fmla="*/ 81893 h 221174"/>
                <a:gd name="connsiteX91" fmla="*/ 279157 w 344177"/>
                <a:gd name="connsiteY91" fmla="*/ 24395 h 221174"/>
                <a:gd name="connsiteX92" fmla="*/ 290013 w 344177"/>
                <a:gd name="connsiteY92" fmla="*/ 24395 h 221174"/>
                <a:gd name="connsiteX93" fmla="*/ 304520 w 344177"/>
                <a:gd name="connsiteY93" fmla="*/ 67975 h 221174"/>
                <a:gd name="connsiteX94" fmla="*/ 310163 w 344177"/>
                <a:gd name="connsiteY94" fmla="*/ 0 h 221174"/>
                <a:gd name="connsiteX95" fmla="*/ 322200 w 344177"/>
                <a:gd name="connsiteY95" fmla="*/ 0 h 221174"/>
                <a:gd name="connsiteX96" fmla="*/ 307797 w 344177"/>
                <a:gd name="connsiteY96" fmla="*/ 15798 h 221174"/>
                <a:gd name="connsiteX97" fmla="*/ 299791 w 344177"/>
                <a:gd name="connsiteY97" fmla="*/ 15798 h 221174"/>
                <a:gd name="connsiteX98" fmla="*/ 310163 w 344177"/>
                <a:gd name="connsiteY98" fmla="*/ 0 h 221174"/>
                <a:gd name="connsiteX99" fmla="*/ 36273 w 344177"/>
                <a:gd name="connsiteY99" fmla="*/ 204678 h 221174"/>
                <a:gd name="connsiteX100" fmla="*/ 33210 w 344177"/>
                <a:gd name="connsiteY100" fmla="*/ 198443 h 221174"/>
                <a:gd name="connsiteX101" fmla="*/ 22624 w 344177"/>
                <a:gd name="connsiteY101" fmla="*/ 194575 h 221174"/>
                <a:gd name="connsiteX102" fmla="*/ 10642 w 344177"/>
                <a:gd name="connsiteY102" fmla="*/ 190704 h 221174"/>
                <a:gd name="connsiteX103" fmla="*/ 4086 w 344177"/>
                <a:gd name="connsiteY103" fmla="*/ 185331 h 221174"/>
                <a:gd name="connsiteX104" fmla="*/ 1989 w 344177"/>
                <a:gd name="connsiteY104" fmla="*/ 177917 h 221174"/>
                <a:gd name="connsiteX105" fmla="*/ 8009 w 344177"/>
                <a:gd name="connsiteY105" fmla="*/ 165825 h 221174"/>
                <a:gd name="connsiteX106" fmla="*/ 23485 w 344177"/>
                <a:gd name="connsiteY106" fmla="*/ 160884 h 221174"/>
                <a:gd name="connsiteX107" fmla="*/ 39497 w 344177"/>
                <a:gd name="connsiteY107" fmla="*/ 165987 h 221174"/>
                <a:gd name="connsiteX108" fmla="*/ 45676 w 344177"/>
                <a:gd name="connsiteY108" fmla="*/ 179045 h 221174"/>
                <a:gd name="connsiteX109" fmla="*/ 35681 w 344177"/>
                <a:gd name="connsiteY109" fmla="*/ 179045 h 221174"/>
                <a:gd name="connsiteX110" fmla="*/ 32190 w 344177"/>
                <a:gd name="connsiteY110" fmla="*/ 172007 h 221174"/>
                <a:gd name="connsiteX111" fmla="*/ 23485 w 344177"/>
                <a:gd name="connsiteY111" fmla="*/ 169049 h 221174"/>
                <a:gd name="connsiteX112" fmla="*/ 14994 w 344177"/>
                <a:gd name="connsiteY112" fmla="*/ 171415 h 221174"/>
                <a:gd name="connsiteX113" fmla="*/ 11929 w 344177"/>
                <a:gd name="connsiteY113" fmla="*/ 177595 h 221174"/>
                <a:gd name="connsiteX114" fmla="*/ 14777 w 344177"/>
                <a:gd name="connsiteY114" fmla="*/ 183020 h 221174"/>
                <a:gd name="connsiteX115" fmla="*/ 25042 w 344177"/>
                <a:gd name="connsiteY115" fmla="*/ 186514 h 221174"/>
                <a:gd name="connsiteX116" fmla="*/ 37131 w 344177"/>
                <a:gd name="connsiteY116" fmla="*/ 190490 h 221174"/>
                <a:gd name="connsiteX117" fmla="*/ 43957 w 344177"/>
                <a:gd name="connsiteY117" fmla="*/ 196080 h 221174"/>
                <a:gd name="connsiteX118" fmla="*/ 46213 w 344177"/>
                <a:gd name="connsiteY118" fmla="*/ 203979 h 221174"/>
                <a:gd name="connsiteX119" fmla="*/ 39981 w 344177"/>
                <a:gd name="connsiteY119" fmla="*/ 216497 h 221174"/>
                <a:gd name="connsiteX120" fmla="*/ 23807 w 344177"/>
                <a:gd name="connsiteY120" fmla="*/ 221174 h 221174"/>
                <a:gd name="connsiteX121" fmla="*/ 11448 w 344177"/>
                <a:gd name="connsiteY121" fmla="*/ 218701 h 221174"/>
                <a:gd name="connsiteX122" fmla="*/ 3010 w 344177"/>
                <a:gd name="connsiteY122" fmla="*/ 211823 h 221174"/>
                <a:gd name="connsiteX123" fmla="*/ 0 w 344177"/>
                <a:gd name="connsiteY123" fmla="*/ 202204 h 221174"/>
                <a:gd name="connsiteX124" fmla="*/ 9943 w 344177"/>
                <a:gd name="connsiteY124" fmla="*/ 202204 h 221174"/>
                <a:gd name="connsiteX125" fmla="*/ 13919 w 344177"/>
                <a:gd name="connsiteY125" fmla="*/ 210158 h 221174"/>
                <a:gd name="connsiteX126" fmla="*/ 23807 w 344177"/>
                <a:gd name="connsiteY126" fmla="*/ 213058 h 221174"/>
                <a:gd name="connsiteX127" fmla="*/ 32833 w 344177"/>
                <a:gd name="connsiteY127" fmla="*/ 210802 h 221174"/>
                <a:gd name="connsiteX128" fmla="*/ 36273 w 344177"/>
                <a:gd name="connsiteY128" fmla="*/ 204678 h 221174"/>
                <a:gd name="connsiteX129" fmla="*/ 95059 w 344177"/>
                <a:gd name="connsiteY129" fmla="*/ 220098 h 221174"/>
                <a:gd name="connsiteX130" fmla="*/ 93661 w 344177"/>
                <a:gd name="connsiteY130" fmla="*/ 213971 h 221174"/>
                <a:gd name="connsiteX131" fmla="*/ 77112 w 344177"/>
                <a:gd name="connsiteY131" fmla="*/ 221174 h 221174"/>
                <a:gd name="connsiteX132" fmla="*/ 62979 w 344177"/>
                <a:gd name="connsiteY132" fmla="*/ 216337 h 221174"/>
                <a:gd name="connsiteX133" fmla="*/ 57499 w 344177"/>
                <a:gd name="connsiteY133" fmla="*/ 203979 h 221174"/>
                <a:gd name="connsiteX134" fmla="*/ 64377 w 344177"/>
                <a:gd name="connsiteY134" fmla="*/ 189898 h 221174"/>
                <a:gd name="connsiteX135" fmla="*/ 83828 w 344177"/>
                <a:gd name="connsiteY135" fmla="*/ 184850 h 221174"/>
                <a:gd name="connsiteX136" fmla="*/ 93502 w 344177"/>
                <a:gd name="connsiteY136" fmla="*/ 184850 h 221174"/>
                <a:gd name="connsiteX137" fmla="*/ 93502 w 344177"/>
                <a:gd name="connsiteY137" fmla="*/ 180280 h 221174"/>
                <a:gd name="connsiteX138" fmla="*/ 90384 w 344177"/>
                <a:gd name="connsiteY138" fmla="*/ 172007 h 221174"/>
                <a:gd name="connsiteX139" fmla="*/ 81195 w 344177"/>
                <a:gd name="connsiteY139" fmla="*/ 168890 h 221174"/>
                <a:gd name="connsiteX140" fmla="*/ 72276 w 344177"/>
                <a:gd name="connsiteY140" fmla="*/ 171575 h 221174"/>
                <a:gd name="connsiteX141" fmla="*/ 68674 w 344177"/>
                <a:gd name="connsiteY141" fmla="*/ 178079 h 221174"/>
                <a:gd name="connsiteX142" fmla="*/ 58682 w 344177"/>
                <a:gd name="connsiteY142" fmla="*/ 178079 h 221174"/>
                <a:gd name="connsiteX143" fmla="*/ 61744 w 344177"/>
                <a:gd name="connsiteY143" fmla="*/ 169696 h 221174"/>
                <a:gd name="connsiteX144" fmla="*/ 70127 w 344177"/>
                <a:gd name="connsiteY144" fmla="*/ 163247 h 221174"/>
                <a:gd name="connsiteX145" fmla="*/ 81787 w 344177"/>
                <a:gd name="connsiteY145" fmla="*/ 160884 h 221174"/>
                <a:gd name="connsiteX146" fmla="*/ 97532 w 344177"/>
                <a:gd name="connsiteY146" fmla="*/ 165932 h 221174"/>
                <a:gd name="connsiteX147" fmla="*/ 103442 w 344177"/>
                <a:gd name="connsiteY147" fmla="*/ 179743 h 221174"/>
                <a:gd name="connsiteX148" fmla="*/ 103442 w 344177"/>
                <a:gd name="connsiteY148" fmla="*/ 206505 h 221174"/>
                <a:gd name="connsiteX149" fmla="*/ 105483 w 344177"/>
                <a:gd name="connsiteY149" fmla="*/ 219240 h 221174"/>
                <a:gd name="connsiteX150" fmla="*/ 105483 w 344177"/>
                <a:gd name="connsiteY150" fmla="*/ 220098 h 221174"/>
                <a:gd name="connsiteX151" fmla="*/ 95059 w 344177"/>
                <a:gd name="connsiteY151" fmla="*/ 220098 h 221174"/>
                <a:gd name="connsiteX152" fmla="*/ 78562 w 344177"/>
                <a:gd name="connsiteY152" fmla="*/ 212521 h 221174"/>
                <a:gd name="connsiteX153" fmla="*/ 87430 w 344177"/>
                <a:gd name="connsiteY153" fmla="*/ 210103 h 221174"/>
                <a:gd name="connsiteX154" fmla="*/ 93502 w 344177"/>
                <a:gd name="connsiteY154" fmla="*/ 203817 h 221174"/>
                <a:gd name="connsiteX155" fmla="*/ 93502 w 344177"/>
                <a:gd name="connsiteY155" fmla="*/ 191887 h 221174"/>
                <a:gd name="connsiteX156" fmla="*/ 85710 w 344177"/>
                <a:gd name="connsiteY156" fmla="*/ 191887 h 221174"/>
                <a:gd name="connsiteX157" fmla="*/ 67439 w 344177"/>
                <a:gd name="connsiteY157" fmla="*/ 202581 h 221174"/>
                <a:gd name="connsiteX158" fmla="*/ 70556 w 344177"/>
                <a:gd name="connsiteY158" fmla="*/ 209888 h 221174"/>
                <a:gd name="connsiteX159" fmla="*/ 78562 w 344177"/>
                <a:gd name="connsiteY159" fmla="*/ 212521 h 221174"/>
                <a:gd name="connsiteX160" fmla="*/ 129826 w 344177"/>
                <a:gd name="connsiteY160" fmla="*/ 220098 h 221174"/>
                <a:gd name="connsiteX161" fmla="*/ 119886 w 344177"/>
                <a:gd name="connsiteY161" fmla="*/ 220098 h 221174"/>
                <a:gd name="connsiteX162" fmla="*/ 119886 w 344177"/>
                <a:gd name="connsiteY162" fmla="*/ 137561 h 221174"/>
                <a:gd name="connsiteX163" fmla="*/ 129826 w 344177"/>
                <a:gd name="connsiteY163" fmla="*/ 137561 h 221174"/>
                <a:gd name="connsiteX164" fmla="*/ 129826 w 344177"/>
                <a:gd name="connsiteY164" fmla="*/ 220098 h 221174"/>
                <a:gd name="connsiteX165" fmla="*/ 143154 w 344177"/>
                <a:gd name="connsiteY165" fmla="*/ 190490 h 221174"/>
                <a:gd name="connsiteX166" fmla="*/ 146485 w 344177"/>
                <a:gd name="connsiteY166" fmla="*/ 175121 h 221174"/>
                <a:gd name="connsiteX167" fmla="*/ 155834 w 344177"/>
                <a:gd name="connsiteY167" fmla="*/ 164590 h 221174"/>
                <a:gd name="connsiteX168" fmla="*/ 169535 w 344177"/>
                <a:gd name="connsiteY168" fmla="*/ 160884 h 221174"/>
                <a:gd name="connsiteX169" fmla="*/ 188720 w 344177"/>
                <a:gd name="connsiteY169" fmla="*/ 169104 h 221174"/>
                <a:gd name="connsiteX170" fmla="*/ 196082 w 344177"/>
                <a:gd name="connsiteY170" fmla="*/ 190974 h 221174"/>
                <a:gd name="connsiteX171" fmla="*/ 196082 w 344177"/>
                <a:gd name="connsiteY171" fmla="*/ 191673 h 221174"/>
                <a:gd name="connsiteX172" fmla="*/ 192806 w 344177"/>
                <a:gd name="connsiteY172" fmla="*/ 206934 h 221174"/>
                <a:gd name="connsiteX173" fmla="*/ 183509 w 344177"/>
                <a:gd name="connsiteY173" fmla="*/ 217410 h 221174"/>
                <a:gd name="connsiteX174" fmla="*/ 169645 w 344177"/>
                <a:gd name="connsiteY174" fmla="*/ 221174 h 221174"/>
                <a:gd name="connsiteX175" fmla="*/ 150461 w 344177"/>
                <a:gd name="connsiteY175" fmla="*/ 212951 h 221174"/>
                <a:gd name="connsiteX176" fmla="*/ 143154 w 344177"/>
                <a:gd name="connsiteY176" fmla="*/ 191188 h 221174"/>
                <a:gd name="connsiteX177" fmla="*/ 143154 w 344177"/>
                <a:gd name="connsiteY177" fmla="*/ 190490 h 221174"/>
                <a:gd name="connsiteX178" fmla="*/ 153146 w 344177"/>
                <a:gd name="connsiteY178" fmla="*/ 191673 h 221174"/>
                <a:gd name="connsiteX179" fmla="*/ 157609 w 344177"/>
                <a:gd name="connsiteY179" fmla="*/ 207201 h 221174"/>
                <a:gd name="connsiteX180" fmla="*/ 169645 w 344177"/>
                <a:gd name="connsiteY180" fmla="*/ 213058 h 221174"/>
                <a:gd name="connsiteX181" fmla="*/ 181682 w 344177"/>
                <a:gd name="connsiteY181" fmla="*/ 207148 h 221174"/>
                <a:gd name="connsiteX182" fmla="*/ 186142 w 344177"/>
                <a:gd name="connsiteY182" fmla="*/ 190490 h 221174"/>
                <a:gd name="connsiteX183" fmla="*/ 181572 w 344177"/>
                <a:gd name="connsiteY183" fmla="*/ 175014 h 221174"/>
                <a:gd name="connsiteX184" fmla="*/ 169535 w 344177"/>
                <a:gd name="connsiteY184" fmla="*/ 169049 h 221174"/>
                <a:gd name="connsiteX185" fmla="*/ 157661 w 344177"/>
                <a:gd name="connsiteY185" fmla="*/ 174907 h 221174"/>
                <a:gd name="connsiteX186" fmla="*/ 153146 w 344177"/>
                <a:gd name="connsiteY186" fmla="*/ 191673 h 221174"/>
                <a:gd name="connsiteX187" fmla="*/ 174050 w 344177"/>
                <a:gd name="connsiteY187" fmla="*/ 137561 h 221174"/>
                <a:gd name="connsiteX188" fmla="*/ 186087 w 344177"/>
                <a:gd name="connsiteY188" fmla="*/ 137561 h 221174"/>
                <a:gd name="connsiteX189" fmla="*/ 171687 w 344177"/>
                <a:gd name="connsiteY189" fmla="*/ 153359 h 221174"/>
                <a:gd name="connsiteX190" fmla="*/ 163681 w 344177"/>
                <a:gd name="connsiteY190" fmla="*/ 153359 h 221174"/>
                <a:gd name="connsiteX191" fmla="*/ 174050 w 344177"/>
                <a:gd name="connsiteY191" fmla="*/ 137561 h 221174"/>
                <a:gd name="connsiteX192" fmla="*/ 217952 w 344177"/>
                <a:gd name="connsiteY192" fmla="*/ 161957 h 221174"/>
                <a:gd name="connsiteX193" fmla="*/ 218274 w 344177"/>
                <a:gd name="connsiteY193" fmla="*/ 169264 h 221174"/>
                <a:gd name="connsiteX194" fmla="*/ 235684 w 344177"/>
                <a:gd name="connsiteY194" fmla="*/ 160884 h 221174"/>
                <a:gd name="connsiteX195" fmla="*/ 254277 w 344177"/>
                <a:gd name="connsiteY195" fmla="*/ 181677 h 221174"/>
                <a:gd name="connsiteX196" fmla="*/ 254277 w 344177"/>
                <a:gd name="connsiteY196" fmla="*/ 220098 h 221174"/>
                <a:gd name="connsiteX197" fmla="*/ 244337 w 344177"/>
                <a:gd name="connsiteY197" fmla="*/ 220098 h 221174"/>
                <a:gd name="connsiteX198" fmla="*/ 244337 w 344177"/>
                <a:gd name="connsiteY198" fmla="*/ 181625 h 221174"/>
                <a:gd name="connsiteX199" fmla="*/ 241434 w 344177"/>
                <a:gd name="connsiteY199" fmla="*/ 172329 h 221174"/>
                <a:gd name="connsiteX200" fmla="*/ 232677 w 344177"/>
                <a:gd name="connsiteY200" fmla="*/ 169319 h 221174"/>
                <a:gd name="connsiteX201" fmla="*/ 224186 w 344177"/>
                <a:gd name="connsiteY201" fmla="*/ 171897 h 221174"/>
                <a:gd name="connsiteX202" fmla="*/ 218489 w 344177"/>
                <a:gd name="connsiteY202" fmla="*/ 178668 h 221174"/>
                <a:gd name="connsiteX203" fmla="*/ 218489 w 344177"/>
                <a:gd name="connsiteY203" fmla="*/ 220098 h 221174"/>
                <a:gd name="connsiteX204" fmla="*/ 208548 w 344177"/>
                <a:gd name="connsiteY204" fmla="*/ 220098 h 221174"/>
                <a:gd name="connsiteX205" fmla="*/ 208548 w 344177"/>
                <a:gd name="connsiteY205" fmla="*/ 161957 h 221174"/>
                <a:gd name="connsiteX206" fmla="*/ 217952 w 344177"/>
                <a:gd name="connsiteY206" fmla="*/ 161957 h 221174"/>
                <a:gd name="connsiteX207" fmla="*/ 280070 w 344177"/>
                <a:gd name="connsiteY207" fmla="*/ 220098 h 221174"/>
                <a:gd name="connsiteX208" fmla="*/ 270130 w 344177"/>
                <a:gd name="connsiteY208" fmla="*/ 220098 h 221174"/>
                <a:gd name="connsiteX209" fmla="*/ 270130 w 344177"/>
                <a:gd name="connsiteY209" fmla="*/ 161957 h 221174"/>
                <a:gd name="connsiteX210" fmla="*/ 280070 w 344177"/>
                <a:gd name="connsiteY210" fmla="*/ 161957 h 221174"/>
                <a:gd name="connsiteX211" fmla="*/ 280070 w 344177"/>
                <a:gd name="connsiteY211" fmla="*/ 220098 h 221174"/>
                <a:gd name="connsiteX212" fmla="*/ 269324 w 344177"/>
                <a:gd name="connsiteY212" fmla="*/ 146536 h 221174"/>
                <a:gd name="connsiteX213" fmla="*/ 270774 w 344177"/>
                <a:gd name="connsiteY213" fmla="*/ 142450 h 221174"/>
                <a:gd name="connsiteX214" fmla="*/ 275181 w 344177"/>
                <a:gd name="connsiteY214" fmla="*/ 140786 h 221174"/>
                <a:gd name="connsiteX215" fmla="*/ 279586 w 344177"/>
                <a:gd name="connsiteY215" fmla="*/ 142450 h 221174"/>
                <a:gd name="connsiteX216" fmla="*/ 281091 w 344177"/>
                <a:gd name="connsiteY216" fmla="*/ 146536 h 221174"/>
                <a:gd name="connsiteX217" fmla="*/ 279586 w 344177"/>
                <a:gd name="connsiteY217" fmla="*/ 150566 h 221174"/>
                <a:gd name="connsiteX218" fmla="*/ 275181 w 344177"/>
                <a:gd name="connsiteY218" fmla="*/ 152176 h 221174"/>
                <a:gd name="connsiteX219" fmla="*/ 270774 w 344177"/>
                <a:gd name="connsiteY219" fmla="*/ 150566 h 221174"/>
                <a:gd name="connsiteX220" fmla="*/ 269324 w 344177"/>
                <a:gd name="connsiteY220" fmla="*/ 146536 h 221174"/>
                <a:gd name="connsiteX221" fmla="*/ 312257 w 344177"/>
                <a:gd name="connsiteY221" fmla="*/ 193178 h 221174"/>
                <a:gd name="connsiteX222" fmla="*/ 306026 w 344177"/>
                <a:gd name="connsiteY222" fmla="*/ 199679 h 221174"/>
                <a:gd name="connsiteX223" fmla="*/ 306026 w 344177"/>
                <a:gd name="connsiteY223" fmla="*/ 220098 h 221174"/>
                <a:gd name="connsiteX224" fmla="*/ 296085 w 344177"/>
                <a:gd name="connsiteY224" fmla="*/ 220098 h 221174"/>
                <a:gd name="connsiteX225" fmla="*/ 296085 w 344177"/>
                <a:gd name="connsiteY225" fmla="*/ 137561 h 221174"/>
                <a:gd name="connsiteX226" fmla="*/ 306026 w 344177"/>
                <a:gd name="connsiteY226" fmla="*/ 137561 h 221174"/>
                <a:gd name="connsiteX227" fmla="*/ 306026 w 344177"/>
                <a:gd name="connsiteY227" fmla="*/ 187482 h 221174"/>
                <a:gd name="connsiteX228" fmla="*/ 311344 w 344177"/>
                <a:gd name="connsiteY228" fmla="*/ 181086 h 221174"/>
                <a:gd name="connsiteX229" fmla="*/ 329453 w 344177"/>
                <a:gd name="connsiteY229" fmla="*/ 161957 h 221174"/>
                <a:gd name="connsiteX230" fmla="*/ 341544 w 344177"/>
                <a:gd name="connsiteY230" fmla="*/ 161957 h 221174"/>
                <a:gd name="connsiteX231" fmla="*/ 318921 w 344177"/>
                <a:gd name="connsiteY231" fmla="*/ 186244 h 221174"/>
                <a:gd name="connsiteX232" fmla="*/ 344177 w 344177"/>
                <a:gd name="connsiteY232" fmla="*/ 220098 h 221174"/>
                <a:gd name="connsiteX233" fmla="*/ 332517 w 344177"/>
                <a:gd name="connsiteY233" fmla="*/ 220098 h 221174"/>
                <a:gd name="connsiteX234" fmla="*/ 312257 w 344177"/>
                <a:gd name="connsiteY234" fmla="*/ 193178 h 221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</a:cxnLst>
              <a:rect l="l" t="t" r="r" b="b"/>
              <a:pathLst>
                <a:path w="344177" h="221174">
                  <a:moveTo>
                    <a:pt x="25900" y="74102"/>
                  </a:moveTo>
                  <a:lnTo>
                    <a:pt x="70663" y="74102"/>
                  </a:lnTo>
                  <a:lnTo>
                    <a:pt x="70663" y="82537"/>
                  </a:lnTo>
                  <a:lnTo>
                    <a:pt x="13704" y="82537"/>
                  </a:lnTo>
                  <a:lnTo>
                    <a:pt x="13704" y="74800"/>
                  </a:lnTo>
                  <a:lnTo>
                    <a:pt x="56585" y="12788"/>
                  </a:lnTo>
                  <a:lnTo>
                    <a:pt x="14403" y="12788"/>
                  </a:lnTo>
                  <a:lnTo>
                    <a:pt x="14403" y="4297"/>
                  </a:lnTo>
                  <a:lnTo>
                    <a:pt x="68944" y="4297"/>
                  </a:lnTo>
                  <a:lnTo>
                    <a:pt x="68944" y="11874"/>
                  </a:lnTo>
                  <a:lnTo>
                    <a:pt x="25900" y="74102"/>
                  </a:lnTo>
                  <a:close/>
                  <a:moveTo>
                    <a:pt x="105431" y="83613"/>
                  </a:moveTo>
                  <a:cubicBezTo>
                    <a:pt x="97549" y="83613"/>
                    <a:pt x="91136" y="81032"/>
                    <a:pt x="86194" y="75873"/>
                  </a:cubicBezTo>
                  <a:cubicBezTo>
                    <a:pt x="81250" y="70679"/>
                    <a:pt x="78777" y="63749"/>
                    <a:pt x="78777" y="55080"/>
                  </a:cubicBezTo>
                  <a:lnTo>
                    <a:pt x="78777" y="53250"/>
                  </a:lnTo>
                  <a:cubicBezTo>
                    <a:pt x="78777" y="47483"/>
                    <a:pt x="79869" y="42344"/>
                    <a:pt x="82056" y="37829"/>
                  </a:cubicBezTo>
                  <a:cubicBezTo>
                    <a:pt x="84277" y="33279"/>
                    <a:pt x="87358" y="29733"/>
                    <a:pt x="91298" y="27190"/>
                  </a:cubicBezTo>
                  <a:cubicBezTo>
                    <a:pt x="95273" y="24610"/>
                    <a:pt x="99574" y="23322"/>
                    <a:pt x="104193" y="23322"/>
                  </a:cubicBezTo>
                  <a:cubicBezTo>
                    <a:pt x="111753" y="23322"/>
                    <a:pt x="117627" y="25812"/>
                    <a:pt x="121820" y="30789"/>
                  </a:cubicBezTo>
                  <a:cubicBezTo>
                    <a:pt x="126011" y="35769"/>
                    <a:pt x="128107" y="42897"/>
                    <a:pt x="128107" y="52177"/>
                  </a:cubicBezTo>
                  <a:lnTo>
                    <a:pt x="128107" y="56315"/>
                  </a:lnTo>
                  <a:lnTo>
                    <a:pt x="88717" y="56315"/>
                  </a:lnTo>
                  <a:cubicBezTo>
                    <a:pt x="88863" y="62046"/>
                    <a:pt x="90527" y="66684"/>
                    <a:pt x="93716" y="70231"/>
                  </a:cubicBezTo>
                  <a:cubicBezTo>
                    <a:pt x="96941" y="73741"/>
                    <a:pt x="101023" y="75496"/>
                    <a:pt x="105968" y="75496"/>
                  </a:cubicBezTo>
                  <a:cubicBezTo>
                    <a:pt x="109478" y="75496"/>
                    <a:pt x="112452" y="74781"/>
                    <a:pt x="114887" y="73348"/>
                  </a:cubicBezTo>
                  <a:cubicBezTo>
                    <a:pt x="117325" y="71914"/>
                    <a:pt x="119454" y="70016"/>
                    <a:pt x="121281" y="67653"/>
                  </a:cubicBezTo>
                  <a:lnTo>
                    <a:pt x="127353" y="72382"/>
                  </a:lnTo>
                  <a:cubicBezTo>
                    <a:pt x="122483" y="79868"/>
                    <a:pt x="115173" y="83613"/>
                    <a:pt x="105431" y="83613"/>
                  </a:cubicBezTo>
                  <a:close/>
                  <a:moveTo>
                    <a:pt x="104193" y="31488"/>
                  </a:moveTo>
                  <a:cubicBezTo>
                    <a:pt x="100182" y="31488"/>
                    <a:pt x="96814" y="32957"/>
                    <a:pt x="94093" y="35895"/>
                  </a:cubicBezTo>
                  <a:cubicBezTo>
                    <a:pt x="91369" y="38798"/>
                    <a:pt x="89685" y="42881"/>
                    <a:pt x="89042" y="48147"/>
                  </a:cubicBezTo>
                  <a:lnTo>
                    <a:pt x="118167" y="48147"/>
                  </a:lnTo>
                  <a:lnTo>
                    <a:pt x="118167" y="47395"/>
                  </a:lnTo>
                  <a:cubicBezTo>
                    <a:pt x="117878" y="42344"/>
                    <a:pt x="116519" y="38437"/>
                    <a:pt x="114081" y="35681"/>
                  </a:cubicBezTo>
                  <a:cubicBezTo>
                    <a:pt x="111646" y="32885"/>
                    <a:pt x="108350" y="31488"/>
                    <a:pt x="104193" y="31488"/>
                  </a:cubicBezTo>
                  <a:close/>
                  <a:moveTo>
                    <a:pt x="150461" y="82537"/>
                  </a:moveTo>
                  <a:lnTo>
                    <a:pt x="140521" y="82537"/>
                  </a:lnTo>
                  <a:lnTo>
                    <a:pt x="140521" y="0"/>
                  </a:lnTo>
                  <a:lnTo>
                    <a:pt x="150461" y="0"/>
                  </a:lnTo>
                  <a:lnTo>
                    <a:pt x="150461" y="82537"/>
                  </a:lnTo>
                  <a:close/>
                  <a:moveTo>
                    <a:pt x="190547" y="83613"/>
                  </a:moveTo>
                  <a:cubicBezTo>
                    <a:pt x="182667" y="83613"/>
                    <a:pt x="176254" y="81032"/>
                    <a:pt x="171310" y="75873"/>
                  </a:cubicBezTo>
                  <a:cubicBezTo>
                    <a:pt x="166366" y="70679"/>
                    <a:pt x="163895" y="63749"/>
                    <a:pt x="163895" y="55080"/>
                  </a:cubicBezTo>
                  <a:lnTo>
                    <a:pt x="163895" y="53250"/>
                  </a:lnTo>
                  <a:cubicBezTo>
                    <a:pt x="163895" y="47483"/>
                    <a:pt x="164987" y="42344"/>
                    <a:pt x="167172" y="37829"/>
                  </a:cubicBezTo>
                  <a:cubicBezTo>
                    <a:pt x="169392" y="33279"/>
                    <a:pt x="172474" y="29733"/>
                    <a:pt x="176414" y="27190"/>
                  </a:cubicBezTo>
                  <a:cubicBezTo>
                    <a:pt x="180392" y="24610"/>
                    <a:pt x="184689" y="23322"/>
                    <a:pt x="189311" y="23322"/>
                  </a:cubicBezTo>
                  <a:cubicBezTo>
                    <a:pt x="196869" y="23322"/>
                    <a:pt x="202746" y="25812"/>
                    <a:pt x="206936" y="30789"/>
                  </a:cubicBezTo>
                  <a:cubicBezTo>
                    <a:pt x="211129" y="35769"/>
                    <a:pt x="213223" y="42897"/>
                    <a:pt x="213223" y="52177"/>
                  </a:cubicBezTo>
                  <a:lnTo>
                    <a:pt x="213223" y="56315"/>
                  </a:lnTo>
                  <a:lnTo>
                    <a:pt x="173836" y="56315"/>
                  </a:lnTo>
                  <a:cubicBezTo>
                    <a:pt x="173979" y="62046"/>
                    <a:pt x="175646" y="66684"/>
                    <a:pt x="178832" y="70231"/>
                  </a:cubicBezTo>
                  <a:cubicBezTo>
                    <a:pt x="182057" y="73741"/>
                    <a:pt x="186142" y="75496"/>
                    <a:pt x="191086" y="75496"/>
                  </a:cubicBezTo>
                  <a:cubicBezTo>
                    <a:pt x="194597" y="75496"/>
                    <a:pt x="197568" y="74781"/>
                    <a:pt x="200006" y="73348"/>
                  </a:cubicBezTo>
                  <a:cubicBezTo>
                    <a:pt x="202441" y="71914"/>
                    <a:pt x="204573" y="70016"/>
                    <a:pt x="206400" y="67653"/>
                  </a:cubicBezTo>
                  <a:lnTo>
                    <a:pt x="212472" y="72382"/>
                  </a:lnTo>
                  <a:cubicBezTo>
                    <a:pt x="207599" y="79868"/>
                    <a:pt x="200292" y="83613"/>
                    <a:pt x="190547" y="83613"/>
                  </a:cubicBezTo>
                  <a:close/>
                  <a:moveTo>
                    <a:pt x="189311" y="31488"/>
                  </a:moveTo>
                  <a:cubicBezTo>
                    <a:pt x="185300" y="31488"/>
                    <a:pt x="181933" y="32957"/>
                    <a:pt x="179209" y="35895"/>
                  </a:cubicBezTo>
                  <a:cubicBezTo>
                    <a:pt x="176488" y="38798"/>
                    <a:pt x="174804" y="42881"/>
                    <a:pt x="174158" y="48147"/>
                  </a:cubicBezTo>
                  <a:lnTo>
                    <a:pt x="203282" y="48147"/>
                  </a:lnTo>
                  <a:lnTo>
                    <a:pt x="203282" y="47395"/>
                  </a:lnTo>
                  <a:cubicBezTo>
                    <a:pt x="202996" y="42344"/>
                    <a:pt x="201634" y="38437"/>
                    <a:pt x="199200" y="35681"/>
                  </a:cubicBezTo>
                  <a:cubicBezTo>
                    <a:pt x="196762" y="32885"/>
                    <a:pt x="193466" y="31488"/>
                    <a:pt x="189311" y="31488"/>
                  </a:cubicBezTo>
                  <a:close/>
                  <a:moveTo>
                    <a:pt x="234182" y="24395"/>
                  </a:moveTo>
                  <a:lnTo>
                    <a:pt x="234504" y="31702"/>
                  </a:lnTo>
                  <a:cubicBezTo>
                    <a:pt x="238944" y="26115"/>
                    <a:pt x="244749" y="23322"/>
                    <a:pt x="251914" y="23322"/>
                  </a:cubicBezTo>
                  <a:cubicBezTo>
                    <a:pt x="264201" y="23322"/>
                    <a:pt x="270399" y="30253"/>
                    <a:pt x="270507" y="44116"/>
                  </a:cubicBezTo>
                  <a:lnTo>
                    <a:pt x="270507" y="82537"/>
                  </a:lnTo>
                  <a:lnTo>
                    <a:pt x="260564" y="82537"/>
                  </a:lnTo>
                  <a:lnTo>
                    <a:pt x="260564" y="44064"/>
                  </a:lnTo>
                  <a:cubicBezTo>
                    <a:pt x="260528" y="39871"/>
                    <a:pt x="259562" y="36773"/>
                    <a:pt x="257664" y="34767"/>
                  </a:cubicBezTo>
                  <a:cubicBezTo>
                    <a:pt x="255801" y="32762"/>
                    <a:pt x="252879" y="31757"/>
                    <a:pt x="248904" y="31757"/>
                  </a:cubicBezTo>
                  <a:cubicBezTo>
                    <a:pt x="245679" y="31757"/>
                    <a:pt x="242851" y="32616"/>
                    <a:pt x="240413" y="34335"/>
                  </a:cubicBezTo>
                  <a:cubicBezTo>
                    <a:pt x="237978" y="36055"/>
                    <a:pt x="236080" y="38314"/>
                    <a:pt x="234718" y="41106"/>
                  </a:cubicBezTo>
                  <a:lnTo>
                    <a:pt x="234718" y="82537"/>
                  </a:lnTo>
                  <a:lnTo>
                    <a:pt x="224778" y="82537"/>
                  </a:lnTo>
                  <a:lnTo>
                    <a:pt x="224778" y="24395"/>
                  </a:lnTo>
                  <a:lnTo>
                    <a:pt x="234182" y="24395"/>
                  </a:lnTo>
                  <a:close/>
                  <a:moveTo>
                    <a:pt x="304520" y="67975"/>
                  </a:moveTo>
                  <a:lnTo>
                    <a:pt x="318062" y="24395"/>
                  </a:lnTo>
                  <a:lnTo>
                    <a:pt x="328701" y="24395"/>
                  </a:lnTo>
                  <a:lnTo>
                    <a:pt x="305327" y="91511"/>
                  </a:lnTo>
                  <a:cubicBezTo>
                    <a:pt x="301709" y="101182"/>
                    <a:pt x="295959" y="106019"/>
                    <a:pt x="288076" y="106019"/>
                  </a:cubicBezTo>
                  <a:lnTo>
                    <a:pt x="286197" y="105859"/>
                  </a:lnTo>
                  <a:lnTo>
                    <a:pt x="282488" y="105160"/>
                  </a:lnTo>
                  <a:lnTo>
                    <a:pt x="282488" y="97099"/>
                  </a:lnTo>
                  <a:lnTo>
                    <a:pt x="285177" y="97314"/>
                  </a:lnTo>
                  <a:cubicBezTo>
                    <a:pt x="288544" y="97314"/>
                    <a:pt x="291158" y="96634"/>
                    <a:pt x="293020" y="95272"/>
                  </a:cubicBezTo>
                  <a:cubicBezTo>
                    <a:pt x="294919" y="93910"/>
                    <a:pt x="296479" y="91421"/>
                    <a:pt x="297697" y="87803"/>
                  </a:cubicBezTo>
                  <a:lnTo>
                    <a:pt x="299898" y="81893"/>
                  </a:lnTo>
                  <a:lnTo>
                    <a:pt x="279157" y="24395"/>
                  </a:lnTo>
                  <a:lnTo>
                    <a:pt x="290013" y="24395"/>
                  </a:lnTo>
                  <a:lnTo>
                    <a:pt x="304520" y="67975"/>
                  </a:lnTo>
                  <a:close/>
                  <a:moveTo>
                    <a:pt x="310163" y="0"/>
                  </a:moveTo>
                  <a:lnTo>
                    <a:pt x="322200" y="0"/>
                  </a:lnTo>
                  <a:lnTo>
                    <a:pt x="307797" y="15798"/>
                  </a:lnTo>
                  <a:lnTo>
                    <a:pt x="299791" y="15798"/>
                  </a:lnTo>
                  <a:lnTo>
                    <a:pt x="310163" y="0"/>
                  </a:lnTo>
                  <a:close/>
                  <a:moveTo>
                    <a:pt x="36273" y="204678"/>
                  </a:moveTo>
                  <a:cubicBezTo>
                    <a:pt x="36273" y="201990"/>
                    <a:pt x="35252" y="199913"/>
                    <a:pt x="33210" y="198443"/>
                  </a:cubicBezTo>
                  <a:cubicBezTo>
                    <a:pt x="31205" y="196938"/>
                    <a:pt x="27675" y="195648"/>
                    <a:pt x="22624" y="194575"/>
                  </a:cubicBezTo>
                  <a:cubicBezTo>
                    <a:pt x="17608" y="193499"/>
                    <a:pt x="13613" y="192209"/>
                    <a:pt x="10642" y="190704"/>
                  </a:cubicBezTo>
                  <a:cubicBezTo>
                    <a:pt x="7703" y="189202"/>
                    <a:pt x="5519" y="187408"/>
                    <a:pt x="4086" y="185331"/>
                  </a:cubicBezTo>
                  <a:cubicBezTo>
                    <a:pt x="2688" y="183254"/>
                    <a:pt x="1989" y="180783"/>
                    <a:pt x="1989" y="177917"/>
                  </a:cubicBezTo>
                  <a:cubicBezTo>
                    <a:pt x="1989" y="173151"/>
                    <a:pt x="3995" y="169121"/>
                    <a:pt x="8009" y="165825"/>
                  </a:cubicBezTo>
                  <a:cubicBezTo>
                    <a:pt x="12056" y="162532"/>
                    <a:pt x="17215" y="160884"/>
                    <a:pt x="23485" y="160884"/>
                  </a:cubicBezTo>
                  <a:cubicBezTo>
                    <a:pt x="30074" y="160884"/>
                    <a:pt x="35411" y="162584"/>
                    <a:pt x="39497" y="165987"/>
                  </a:cubicBezTo>
                  <a:cubicBezTo>
                    <a:pt x="43616" y="169390"/>
                    <a:pt x="45676" y="173743"/>
                    <a:pt x="45676" y="179045"/>
                  </a:cubicBezTo>
                  <a:lnTo>
                    <a:pt x="35681" y="179045"/>
                  </a:lnTo>
                  <a:cubicBezTo>
                    <a:pt x="35681" y="176324"/>
                    <a:pt x="34517" y="173977"/>
                    <a:pt x="32190" y="172007"/>
                  </a:cubicBezTo>
                  <a:cubicBezTo>
                    <a:pt x="29895" y="170034"/>
                    <a:pt x="26995" y="169049"/>
                    <a:pt x="23485" y="169049"/>
                  </a:cubicBezTo>
                  <a:cubicBezTo>
                    <a:pt x="19864" y="169049"/>
                    <a:pt x="17036" y="169839"/>
                    <a:pt x="14994" y="171415"/>
                  </a:cubicBezTo>
                  <a:cubicBezTo>
                    <a:pt x="12950" y="172992"/>
                    <a:pt x="11929" y="175050"/>
                    <a:pt x="11929" y="177595"/>
                  </a:cubicBezTo>
                  <a:cubicBezTo>
                    <a:pt x="11929" y="179994"/>
                    <a:pt x="12879" y="181804"/>
                    <a:pt x="14777" y="183020"/>
                  </a:cubicBezTo>
                  <a:cubicBezTo>
                    <a:pt x="16678" y="184239"/>
                    <a:pt x="20098" y="185403"/>
                    <a:pt x="25042" y="186514"/>
                  </a:cubicBezTo>
                  <a:cubicBezTo>
                    <a:pt x="30022" y="187626"/>
                    <a:pt x="34052" y="188949"/>
                    <a:pt x="37131" y="190490"/>
                  </a:cubicBezTo>
                  <a:cubicBezTo>
                    <a:pt x="40212" y="192030"/>
                    <a:pt x="42488" y="193893"/>
                    <a:pt x="43957" y="196080"/>
                  </a:cubicBezTo>
                  <a:cubicBezTo>
                    <a:pt x="45462" y="198229"/>
                    <a:pt x="46213" y="200862"/>
                    <a:pt x="46213" y="203979"/>
                  </a:cubicBezTo>
                  <a:cubicBezTo>
                    <a:pt x="46213" y="209173"/>
                    <a:pt x="44136" y="213347"/>
                    <a:pt x="39981" y="216497"/>
                  </a:cubicBezTo>
                  <a:cubicBezTo>
                    <a:pt x="35824" y="219614"/>
                    <a:pt x="30434" y="221174"/>
                    <a:pt x="23807" y="221174"/>
                  </a:cubicBezTo>
                  <a:cubicBezTo>
                    <a:pt x="19149" y="221174"/>
                    <a:pt x="15030" y="220349"/>
                    <a:pt x="11448" y="218701"/>
                  </a:cubicBezTo>
                  <a:cubicBezTo>
                    <a:pt x="7863" y="217053"/>
                    <a:pt x="5051" y="214761"/>
                    <a:pt x="3010" y="211823"/>
                  </a:cubicBezTo>
                  <a:cubicBezTo>
                    <a:pt x="1004" y="208849"/>
                    <a:pt x="0" y="205643"/>
                    <a:pt x="0" y="202204"/>
                  </a:cubicBezTo>
                  <a:lnTo>
                    <a:pt x="9943" y="202204"/>
                  </a:lnTo>
                  <a:cubicBezTo>
                    <a:pt x="10122" y="205536"/>
                    <a:pt x="11448" y="208188"/>
                    <a:pt x="13919" y="210158"/>
                  </a:cubicBezTo>
                  <a:cubicBezTo>
                    <a:pt x="16425" y="212092"/>
                    <a:pt x="19721" y="213058"/>
                    <a:pt x="23807" y="213058"/>
                  </a:cubicBezTo>
                  <a:cubicBezTo>
                    <a:pt x="27568" y="213058"/>
                    <a:pt x="30578" y="212307"/>
                    <a:pt x="32833" y="210802"/>
                  </a:cubicBezTo>
                  <a:cubicBezTo>
                    <a:pt x="35125" y="209261"/>
                    <a:pt x="36273" y="207220"/>
                    <a:pt x="36273" y="204678"/>
                  </a:cubicBezTo>
                  <a:close/>
                  <a:moveTo>
                    <a:pt x="95059" y="220098"/>
                  </a:moveTo>
                  <a:cubicBezTo>
                    <a:pt x="94486" y="218951"/>
                    <a:pt x="94021" y="216910"/>
                    <a:pt x="93661" y="213971"/>
                  </a:cubicBezTo>
                  <a:cubicBezTo>
                    <a:pt x="89042" y="218772"/>
                    <a:pt x="83523" y="221174"/>
                    <a:pt x="77112" y="221174"/>
                  </a:cubicBezTo>
                  <a:cubicBezTo>
                    <a:pt x="71379" y="221174"/>
                    <a:pt x="66669" y="219562"/>
                    <a:pt x="62979" y="216337"/>
                  </a:cubicBezTo>
                  <a:cubicBezTo>
                    <a:pt x="59325" y="213077"/>
                    <a:pt x="57499" y="208959"/>
                    <a:pt x="57499" y="203979"/>
                  </a:cubicBezTo>
                  <a:cubicBezTo>
                    <a:pt x="57499" y="197923"/>
                    <a:pt x="59790" y="193230"/>
                    <a:pt x="64377" y="189898"/>
                  </a:cubicBezTo>
                  <a:cubicBezTo>
                    <a:pt x="68999" y="186531"/>
                    <a:pt x="75481" y="184850"/>
                    <a:pt x="83828" y="184850"/>
                  </a:cubicBezTo>
                  <a:lnTo>
                    <a:pt x="93502" y="184850"/>
                  </a:lnTo>
                  <a:lnTo>
                    <a:pt x="93502" y="180280"/>
                  </a:lnTo>
                  <a:cubicBezTo>
                    <a:pt x="93502" y="176805"/>
                    <a:pt x="92462" y="174048"/>
                    <a:pt x="90384" y="172007"/>
                  </a:cubicBezTo>
                  <a:cubicBezTo>
                    <a:pt x="88307" y="169927"/>
                    <a:pt x="85242" y="168890"/>
                    <a:pt x="81195" y="168890"/>
                  </a:cubicBezTo>
                  <a:cubicBezTo>
                    <a:pt x="77649" y="168890"/>
                    <a:pt x="74675" y="169784"/>
                    <a:pt x="72276" y="171575"/>
                  </a:cubicBezTo>
                  <a:cubicBezTo>
                    <a:pt x="69877" y="173366"/>
                    <a:pt x="68674" y="175534"/>
                    <a:pt x="68674" y="178079"/>
                  </a:cubicBezTo>
                  <a:lnTo>
                    <a:pt x="58682" y="178079"/>
                  </a:lnTo>
                  <a:cubicBezTo>
                    <a:pt x="58682" y="175176"/>
                    <a:pt x="59702" y="172381"/>
                    <a:pt x="61744" y="169696"/>
                  </a:cubicBezTo>
                  <a:cubicBezTo>
                    <a:pt x="63821" y="166972"/>
                    <a:pt x="66616" y="164823"/>
                    <a:pt x="70127" y="163247"/>
                  </a:cubicBezTo>
                  <a:cubicBezTo>
                    <a:pt x="73673" y="161670"/>
                    <a:pt x="77558" y="160884"/>
                    <a:pt x="81787" y="160884"/>
                  </a:cubicBezTo>
                  <a:cubicBezTo>
                    <a:pt x="88486" y="160884"/>
                    <a:pt x="93733" y="162567"/>
                    <a:pt x="97532" y="165932"/>
                  </a:cubicBezTo>
                  <a:cubicBezTo>
                    <a:pt x="101329" y="169264"/>
                    <a:pt x="103299" y="173869"/>
                    <a:pt x="103442" y="179743"/>
                  </a:cubicBezTo>
                  <a:lnTo>
                    <a:pt x="103442" y="206505"/>
                  </a:lnTo>
                  <a:cubicBezTo>
                    <a:pt x="103442" y="211842"/>
                    <a:pt x="104121" y="216087"/>
                    <a:pt x="105483" y="219240"/>
                  </a:cubicBezTo>
                  <a:lnTo>
                    <a:pt x="105483" y="220098"/>
                  </a:lnTo>
                  <a:lnTo>
                    <a:pt x="95059" y="220098"/>
                  </a:lnTo>
                  <a:close/>
                  <a:moveTo>
                    <a:pt x="78562" y="212521"/>
                  </a:moveTo>
                  <a:cubicBezTo>
                    <a:pt x="81679" y="212521"/>
                    <a:pt x="84634" y="211715"/>
                    <a:pt x="87430" y="210103"/>
                  </a:cubicBezTo>
                  <a:cubicBezTo>
                    <a:pt x="90222" y="208491"/>
                    <a:pt x="92247" y="206397"/>
                    <a:pt x="93502" y="203817"/>
                  </a:cubicBezTo>
                  <a:lnTo>
                    <a:pt x="93502" y="191887"/>
                  </a:lnTo>
                  <a:lnTo>
                    <a:pt x="85710" y="191887"/>
                  </a:lnTo>
                  <a:cubicBezTo>
                    <a:pt x="73530" y="191887"/>
                    <a:pt x="67439" y="195453"/>
                    <a:pt x="67439" y="202581"/>
                  </a:cubicBezTo>
                  <a:cubicBezTo>
                    <a:pt x="67439" y="205698"/>
                    <a:pt x="68479" y="208133"/>
                    <a:pt x="70556" y="209888"/>
                  </a:cubicBezTo>
                  <a:cubicBezTo>
                    <a:pt x="72633" y="211644"/>
                    <a:pt x="75302" y="212521"/>
                    <a:pt x="78562" y="212521"/>
                  </a:cubicBezTo>
                  <a:close/>
                  <a:moveTo>
                    <a:pt x="129826" y="220098"/>
                  </a:moveTo>
                  <a:lnTo>
                    <a:pt x="119886" y="220098"/>
                  </a:lnTo>
                  <a:lnTo>
                    <a:pt x="119886" y="137561"/>
                  </a:lnTo>
                  <a:lnTo>
                    <a:pt x="129826" y="137561"/>
                  </a:lnTo>
                  <a:lnTo>
                    <a:pt x="129826" y="220098"/>
                  </a:lnTo>
                  <a:close/>
                  <a:moveTo>
                    <a:pt x="143154" y="190490"/>
                  </a:moveTo>
                  <a:cubicBezTo>
                    <a:pt x="143154" y="184795"/>
                    <a:pt x="144262" y="179672"/>
                    <a:pt x="146485" y="175121"/>
                  </a:cubicBezTo>
                  <a:cubicBezTo>
                    <a:pt x="148741" y="170573"/>
                    <a:pt x="151859" y="167063"/>
                    <a:pt x="155834" y="164590"/>
                  </a:cubicBezTo>
                  <a:cubicBezTo>
                    <a:pt x="159845" y="162119"/>
                    <a:pt x="164415" y="160884"/>
                    <a:pt x="169535" y="160884"/>
                  </a:cubicBezTo>
                  <a:cubicBezTo>
                    <a:pt x="177454" y="160884"/>
                    <a:pt x="183847" y="163624"/>
                    <a:pt x="188720" y="169104"/>
                  </a:cubicBezTo>
                  <a:cubicBezTo>
                    <a:pt x="193628" y="174585"/>
                    <a:pt x="196082" y="181875"/>
                    <a:pt x="196082" y="190974"/>
                  </a:cubicBezTo>
                  <a:lnTo>
                    <a:pt x="196082" y="191673"/>
                  </a:lnTo>
                  <a:cubicBezTo>
                    <a:pt x="196082" y="197332"/>
                    <a:pt x="194990" y="202419"/>
                    <a:pt x="192806" y="206934"/>
                  </a:cubicBezTo>
                  <a:cubicBezTo>
                    <a:pt x="190654" y="211410"/>
                    <a:pt x="187556" y="214904"/>
                    <a:pt x="183509" y="217410"/>
                  </a:cubicBezTo>
                  <a:cubicBezTo>
                    <a:pt x="179495" y="219919"/>
                    <a:pt x="174876" y="221174"/>
                    <a:pt x="169645" y="221174"/>
                  </a:cubicBezTo>
                  <a:cubicBezTo>
                    <a:pt x="161763" y="221174"/>
                    <a:pt x="155369" y="218434"/>
                    <a:pt x="150461" y="212951"/>
                  </a:cubicBezTo>
                  <a:cubicBezTo>
                    <a:pt x="145589" y="207470"/>
                    <a:pt x="143154" y="200215"/>
                    <a:pt x="143154" y="191188"/>
                  </a:cubicBezTo>
                  <a:lnTo>
                    <a:pt x="143154" y="190490"/>
                  </a:lnTo>
                  <a:close/>
                  <a:moveTo>
                    <a:pt x="153146" y="191673"/>
                  </a:moveTo>
                  <a:cubicBezTo>
                    <a:pt x="153146" y="198121"/>
                    <a:pt x="154635" y="203297"/>
                    <a:pt x="157609" y="207201"/>
                  </a:cubicBezTo>
                  <a:cubicBezTo>
                    <a:pt x="160616" y="211107"/>
                    <a:pt x="164630" y="213058"/>
                    <a:pt x="169645" y="213058"/>
                  </a:cubicBezTo>
                  <a:cubicBezTo>
                    <a:pt x="174694" y="213058"/>
                    <a:pt x="178708" y="211088"/>
                    <a:pt x="181682" y="207148"/>
                  </a:cubicBezTo>
                  <a:cubicBezTo>
                    <a:pt x="184654" y="203173"/>
                    <a:pt x="186142" y="197618"/>
                    <a:pt x="186142" y="190490"/>
                  </a:cubicBezTo>
                  <a:cubicBezTo>
                    <a:pt x="186142" y="184115"/>
                    <a:pt x="184618" y="178956"/>
                    <a:pt x="181572" y="175014"/>
                  </a:cubicBezTo>
                  <a:cubicBezTo>
                    <a:pt x="178565" y="171038"/>
                    <a:pt x="174551" y="169049"/>
                    <a:pt x="169535" y="169049"/>
                  </a:cubicBezTo>
                  <a:cubicBezTo>
                    <a:pt x="164630" y="169049"/>
                    <a:pt x="160671" y="171003"/>
                    <a:pt x="157661" y="174907"/>
                  </a:cubicBezTo>
                  <a:cubicBezTo>
                    <a:pt x="154651" y="178811"/>
                    <a:pt x="153146" y="184401"/>
                    <a:pt x="153146" y="191673"/>
                  </a:cubicBezTo>
                  <a:close/>
                  <a:moveTo>
                    <a:pt x="174050" y="137561"/>
                  </a:moveTo>
                  <a:lnTo>
                    <a:pt x="186087" y="137561"/>
                  </a:lnTo>
                  <a:lnTo>
                    <a:pt x="171687" y="153359"/>
                  </a:lnTo>
                  <a:lnTo>
                    <a:pt x="163681" y="153359"/>
                  </a:lnTo>
                  <a:lnTo>
                    <a:pt x="174050" y="137561"/>
                  </a:lnTo>
                  <a:close/>
                  <a:moveTo>
                    <a:pt x="217952" y="161957"/>
                  </a:moveTo>
                  <a:lnTo>
                    <a:pt x="218274" y="169264"/>
                  </a:lnTo>
                  <a:cubicBezTo>
                    <a:pt x="222717" y="163676"/>
                    <a:pt x="228520" y="160884"/>
                    <a:pt x="235684" y="160884"/>
                  </a:cubicBezTo>
                  <a:cubicBezTo>
                    <a:pt x="247974" y="160884"/>
                    <a:pt x="254170" y="167814"/>
                    <a:pt x="254277" y="181677"/>
                  </a:cubicBezTo>
                  <a:lnTo>
                    <a:pt x="254277" y="220098"/>
                  </a:lnTo>
                  <a:lnTo>
                    <a:pt x="244337" y="220098"/>
                  </a:lnTo>
                  <a:lnTo>
                    <a:pt x="244337" y="181625"/>
                  </a:lnTo>
                  <a:cubicBezTo>
                    <a:pt x="244301" y="177432"/>
                    <a:pt x="243332" y="174334"/>
                    <a:pt x="241434" y="172329"/>
                  </a:cubicBezTo>
                  <a:cubicBezTo>
                    <a:pt x="239572" y="170323"/>
                    <a:pt x="236652" y="169319"/>
                    <a:pt x="232677" y="169319"/>
                  </a:cubicBezTo>
                  <a:cubicBezTo>
                    <a:pt x="229452" y="169319"/>
                    <a:pt x="226621" y="170177"/>
                    <a:pt x="224186" y="171897"/>
                  </a:cubicBezTo>
                  <a:cubicBezTo>
                    <a:pt x="221749" y="173616"/>
                    <a:pt x="219850" y="175875"/>
                    <a:pt x="218489" y="178668"/>
                  </a:cubicBezTo>
                  <a:lnTo>
                    <a:pt x="218489" y="220098"/>
                  </a:lnTo>
                  <a:lnTo>
                    <a:pt x="208548" y="220098"/>
                  </a:lnTo>
                  <a:lnTo>
                    <a:pt x="208548" y="161957"/>
                  </a:lnTo>
                  <a:lnTo>
                    <a:pt x="217952" y="161957"/>
                  </a:lnTo>
                  <a:close/>
                  <a:moveTo>
                    <a:pt x="280070" y="220098"/>
                  </a:moveTo>
                  <a:lnTo>
                    <a:pt x="270130" y="220098"/>
                  </a:lnTo>
                  <a:lnTo>
                    <a:pt x="270130" y="161957"/>
                  </a:lnTo>
                  <a:lnTo>
                    <a:pt x="280070" y="161957"/>
                  </a:lnTo>
                  <a:lnTo>
                    <a:pt x="280070" y="220098"/>
                  </a:lnTo>
                  <a:close/>
                  <a:moveTo>
                    <a:pt x="269324" y="146536"/>
                  </a:moveTo>
                  <a:cubicBezTo>
                    <a:pt x="269324" y="144924"/>
                    <a:pt x="269808" y="143562"/>
                    <a:pt x="270774" y="142450"/>
                  </a:cubicBezTo>
                  <a:cubicBezTo>
                    <a:pt x="271778" y="141342"/>
                    <a:pt x="273247" y="140786"/>
                    <a:pt x="275181" y="140786"/>
                  </a:cubicBezTo>
                  <a:cubicBezTo>
                    <a:pt x="277115" y="140786"/>
                    <a:pt x="278584" y="141342"/>
                    <a:pt x="279586" y="142450"/>
                  </a:cubicBezTo>
                  <a:cubicBezTo>
                    <a:pt x="280590" y="143562"/>
                    <a:pt x="281091" y="144924"/>
                    <a:pt x="281091" y="146536"/>
                  </a:cubicBezTo>
                  <a:cubicBezTo>
                    <a:pt x="281091" y="148148"/>
                    <a:pt x="280590" y="149491"/>
                    <a:pt x="279586" y="150566"/>
                  </a:cubicBezTo>
                  <a:cubicBezTo>
                    <a:pt x="278584" y="151639"/>
                    <a:pt x="277115" y="152176"/>
                    <a:pt x="275181" y="152176"/>
                  </a:cubicBezTo>
                  <a:cubicBezTo>
                    <a:pt x="273247" y="152176"/>
                    <a:pt x="271778" y="151639"/>
                    <a:pt x="270774" y="150566"/>
                  </a:cubicBezTo>
                  <a:cubicBezTo>
                    <a:pt x="269808" y="149491"/>
                    <a:pt x="269324" y="148148"/>
                    <a:pt x="269324" y="146536"/>
                  </a:cubicBezTo>
                  <a:close/>
                  <a:moveTo>
                    <a:pt x="312257" y="193178"/>
                  </a:moveTo>
                  <a:lnTo>
                    <a:pt x="306026" y="199679"/>
                  </a:lnTo>
                  <a:lnTo>
                    <a:pt x="306026" y="220098"/>
                  </a:lnTo>
                  <a:lnTo>
                    <a:pt x="296085" y="220098"/>
                  </a:lnTo>
                  <a:lnTo>
                    <a:pt x="296085" y="137561"/>
                  </a:lnTo>
                  <a:lnTo>
                    <a:pt x="306026" y="137561"/>
                  </a:lnTo>
                  <a:lnTo>
                    <a:pt x="306026" y="187482"/>
                  </a:lnTo>
                  <a:lnTo>
                    <a:pt x="311344" y="181086"/>
                  </a:lnTo>
                  <a:lnTo>
                    <a:pt x="329453" y="161957"/>
                  </a:lnTo>
                  <a:lnTo>
                    <a:pt x="341544" y="161957"/>
                  </a:lnTo>
                  <a:lnTo>
                    <a:pt x="318921" y="186244"/>
                  </a:lnTo>
                  <a:lnTo>
                    <a:pt x="344177" y="220098"/>
                  </a:lnTo>
                  <a:lnTo>
                    <a:pt x="332517" y="220098"/>
                  </a:lnTo>
                  <a:lnTo>
                    <a:pt x="312257" y="19317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9" name="Voľný tvar: obrazec 198">
              <a:extLst>
                <a:ext uri="{FF2B5EF4-FFF2-40B4-BE49-F238E27FC236}">
                  <a16:creationId xmlns:a16="http://schemas.microsoft.com/office/drawing/2014/main" id="{F8CC4F05-89D9-4004-A1D0-B0ECFE9D0916}"/>
                </a:ext>
              </a:extLst>
            </p:cNvPr>
            <p:cNvSpPr/>
            <p:nvPr/>
          </p:nvSpPr>
          <p:spPr>
            <a:xfrm>
              <a:off x="10914976" y="1200504"/>
              <a:ext cx="404242" cy="106018"/>
            </a:xfrm>
            <a:custGeom>
              <a:avLst/>
              <a:gdLst>
                <a:gd name="connsiteX0" fmla="*/ 19892 w 404242"/>
                <a:gd name="connsiteY0" fmla="*/ 46157 h 106018"/>
                <a:gd name="connsiteX1" fmla="*/ 10317 w 404242"/>
                <a:gd name="connsiteY1" fmla="*/ 56100 h 106018"/>
                <a:gd name="connsiteX2" fmla="*/ 10317 w 404242"/>
                <a:gd name="connsiteY2" fmla="*/ 82537 h 106018"/>
                <a:gd name="connsiteX3" fmla="*/ 0 w 404242"/>
                <a:gd name="connsiteY3" fmla="*/ 82537 h 106018"/>
                <a:gd name="connsiteX4" fmla="*/ 0 w 404242"/>
                <a:gd name="connsiteY4" fmla="*/ 4297 h 106018"/>
                <a:gd name="connsiteX5" fmla="*/ 10317 w 404242"/>
                <a:gd name="connsiteY5" fmla="*/ 4297 h 106018"/>
                <a:gd name="connsiteX6" fmla="*/ 10317 w 404242"/>
                <a:gd name="connsiteY6" fmla="*/ 42988 h 106018"/>
                <a:gd name="connsiteX7" fmla="*/ 45093 w 404242"/>
                <a:gd name="connsiteY7" fmla="*/ 4297 h 106018"/>
                <a:gd name="connsiteX8" fmla="*/ 57557 w 404242"/>
                <a:gd name="connsiteY8" fmla="*/ 4297 h 106018"/>
                <a:gd name="connsiteX9" fmla="*/ 26770 w 404242"/>
                <a:gd name="connsiteY9" fmla="*/ 38850 h 106018"/>
                <a:gd name="connsiteX10" fmla="*/ 59978 w 404242"/>
                <a:gd name="connsiteY10" fmla="*/ 82537 h 106018"/>
                <a:gd name="connsiteX11" fmla="*/ 47597 w 404242"/>
                <a:gd name="connsiteY11" fmla="*/ 82537 h 106018"/>
                <a:gd name="connsiteX12" fmla="*/ 19892 w 404242"/>
                <a:gd name="connsiteY12" fmla="*/ 46157 h 106018"/>
                <a:gd name="connsiteX13" fmla="*/ 102045 w 404242"/>
                <a:gd name="connsiteY13" fmla="*/ 76787 h 106018"/>
                <a:gd name="connsiteX14" fmla="*/ 85014 w 404242"/>
                <a:gd name="connsiteY14" fmla="*/ 83613 h 106018"/>
                <a:gd name="connsiteX15" fmla="*/ 70818 w 404242"/>
                <a:gd name="connsiteY15" fmla="*/ 78240 h 106018"/>
                <a:gd name="connsiteX16" fmla="*/ 65921 w 404242"/>
                <a:gd name="connsiteY16" fmla="*/ 62225 h 106018"/>
                <a:gd name="connsiteX17" fmla="*/ 65921 w 404242"/>
                <a:gd name="connsiteY17" fmla="*/ 24395 h 106018"/>
                <a:gd name="connsiteX18" fmla="*/ 75880 w 404242"/>
                <a:gd name="connsiteY18" fmla="*/ 24395 h 106018"/>
                <a:gd name="connsiteX19" fmla="*/ 75880 w 404242"/>
                <a:gd name="connsiteY19" fmla="*/ 61958 h 106018"/>
                <a:gd name="connsiteX20" fmla="*/ 86610 w 404242"/>
                <a:gd name="connsiteY20" fmla="*/ 75175 h 106018"/>
                <a:gd name="connsiteX21" fmla="*/ 101769 w 404242"/>
                <a:gd name="connsiteY21" fmla="*/ 66684 h 106018"/>
                <a:gd name="connsiteX22" fmla="*/ 101769 w 404242"/>
                <a:gd name="connsiteY22" fmla="*/ 24395 h 106018"/>
                <a:gd name="connsiteX23" fmla="*/ 111702 w 404242"/>
                <a:gd name="connsiteY23" fmla="*/ 24395 h 106018"/>
                <a:gd name="connsiteX24" fmla="*/ 111702 w 404242"/>
                <a:gd name="connsiteY24" fmla="*/ 82537 h 106018"/>
                <a:gd name="connsiteX25" fmla="*/ 102265 w 404242"/>
                <a:gd name="connsiteY25" fmla="*/ 82537 h 106018"/>
                <a:gd name="connsiteX26" fmla="*/ 102045 w 404242"/>
                <a:gd name="connsiteY26" fmla="*/ 76787 h 106018"/>
                <a:gd name="connsiteX27" fmla="*/ 150192 w 404242"/>
                <a:gd name="connsiteY27" fmla="*/ 75497 h 106018"/>
                <a:gd name="connsiteX28" fmla="*/ 159491 w 404242"/>
                <a:gd name="connsiteY28" fmla="*/ 72275 h 106018"/>
                <a:gd name="connsiteX29" fmla="*/ 163893 w 404242"/>
                <a:gd name="connsiteY29" fmla="*/ 64214 h 106018"/>
                <a:gd name="connsiteX30" fmla="*/ 173302 w 404242"/>
                <a:gd name="connsiteY30" fmla="*/ 64214 h 106018"/>
                <a:gd name="connsiteX31" fmla="*/ 169863 w 404242"/>
                <a:gd name="connsiteY31" fmla="*/ 73725 h 106018"/>
                <a:gd name="connsiteX32" fmla="*/ 161362 w 404242"/>
                <a:gd name="connsiteY32" fmla="*/ 80925 h 106018"/>
                <a:gd name="connsiteX33" fmla="*/ 150192 w 404242"/>
                <a:gd name="connsiteY33" fmla="*/ 83613 h 106018"/>
                <a:gd name="connsiteX34" fmla="*/ 131263 w 404242"/>
                <a:gd name="connsiteY34" fmla="*/ 75714 h 106018"/>
                <a:gd name="connsiteX35" fmla="*/ 124275 w 404242"/>
                <a:gd name="connsiteY35" fmla="*/ 54004 h 106018"/>
                <a:gd name="connsiteX36" fmla="*/ 124275 w 404242"/>
                <a:gd name="connsiteY36" fmla="*/ 52337 h 106018"/>
                <a:gd name="connsiteX37" fmla="*/ 127411 w 404242"/>
                <a:gd name="connsiteY37" fmla="*/ 37238 h 106018"/>
                <a:gd name="connsiteX38" fmla="*/ 136325 w 404242"/>
                <a:gd name="connsiteY38" fmla="*/ 26976 h 106018"/>
                <a:gd name="connsiteX39" fmla="*/ 150136 w 404242"/>
                <a:gd name="connsiteY39" fmla="*/ 23322 h 106018"/>
                <a:gd name="connsiteX40" fmla="*/ 166369 w 404242"/>
                <a:gd name="connsiteY40" fmla="*/ 29177 h 106018"/>
                <a:gd name="connsiteX41" fmla="*/ 173302 w 404242"/>
                <a:gd name="connsiteY41" fmla="*/ 44386 h 106018"/>
                <a:gd name="connsiteX42" fmla="*/ 163893 w 404242"/>
                <a:gd name="connsiteY42" fmla="*/ 44386 h 106018"/>
                <a:gd name="connsiteX43" fmla="*/ 159601 w 404242"/>
                <a:gd name="connsiteY43" fmla="*/ 35141 h 106018"/>
                <a:gd name="connsiteX44" fmla="*/ 150136 w 404242"/>
                <a:gd name="connsiteY44" fmla="*/ 31488 h 106018"/>
                <a:gd name="connsiteX45" fmla="*/ 138361 w 404242"/>
                <a:gd name="connsiteY45" fmla="*/ 36971 h 106018"/>
                <a:gd name="connsiteX46" fmla="*/ 134234 w 404242"/>
                <a:gd name="connsiteY46" fmla="*/ 52714 h 106018"/>
                <a:gd name="connsiteX47" fmla="*/ 134234 w 404242"/>
                <a:gd name="connsiteY47" fmla="*/ 54595 h 106018"/>
                <a:gd name="connsiteX48" fmla="*/ 138361 w 404242"/>
                <a:gd name="connsiteY48" fmla="*/ 70071 h 106018"/>
                <a:gd name="connsiteX49" fmla="*/ 150192 w 404242"/>
                <a:gd name="connsiteY49" fmla="*/ 75497 h 106018"/>
                <a:gd name="connsiteX50" fmla="*/ 194404 w 404242"/>
                <a:gd name="connsiteY50" fmla="*/ 31436 h 106018"/>
                <a:gd name="connsiteX51" fmla="*/ 211600 w 404242"/>
                <a:gd name="connsiteY51" fmla="*/ 23322 h 106018"/>
                <a:gd name="connsiteX52" fmla="*/ 230198 w 404242"/>
                <a:gd name="connsiteY52" fmla="*/ 44116 h 106018"/>
                <a:gd name="connsiteX53" fmla="*/ 230198 w 404242"/>
                <a:gd name="connsiteY53" fmla="*/ 82537 h 106018"/>
                <a:gd name="connsiteX54" fmla="*/ 220266 w 404242"/>
                <a:gd name="connsiteY54" fmla="*/ 82537 h 106018"/>
                <a:gd name="connsiteX55" fmla="*/ 220266 w 404242"/>
                <a:gd name="connsiteY55" fmla="*/ 44064 h 106018"/>
                <a:gd name="connsiteX56" fmla="*/ 217350 w 404242"/>
                <a:gd name="connsiteY56" fmla="*/ 34767 h 106018"/>
                <a:gd name="connsiteX57" fmla="*/ 208601 w 404242"/>
                <a:gd name="connsiteY57" fmla="*/ 31757 h 106018"/>
                <a:gd name="connsiteX58" fmla="*/ 200099 w 404242"/>
                <a:gd name="connsiteY58" fmla="*/ 34335 h 106018"/>
                <a:gd name="connsiteX59" fmla="*/ 194404 w 404242"/>
                <a:gd name="connsiteY59" fmla="*/ 41106 h 106018"/>
                <a:gd name="connsiteX60" fmla="*/ 194404 w 404242"/>
                <a:gd name="connsiteY60" fmla="*/ 82537 h 106018"/>
                <a:gd name="connsiteX61" fmla="*/ 184472 w 404242"/>
                <a:gd name="connsiteY61" fmla="*/ 82537 h 106018"/>
                <a:gd name="connsiteX62" fmla="*/ 184472 w 404242"/>
                <a:gd name="connsiteY62" fmla="*/ 0 h 106018"/>
                <a:gd name="connsiteX63" fmla="*/ 194404 w 404242"/>
                <a:gd name="connsiteY63" fmla="*/ 0 h 106018"/>
                <a:gd name="connsiteX64" fmla="*/ 194404 w 404242"/>
                <a:gd name="connsiteY64" fmla="*/ 31436 h 106018"/>
                <a:gd name="connsiteX65" fmla="*/ 264094 w 404242"/>
                <a:gd name="connsiteY65" fmla="*/ 67975 h 106018"/>
                <a:gd name="connsiteX66" fmla="*/ 277658 w 404242"/>
                <a:gd name="connsiteY66" fmla="*/ 24395 h 106018"/>
                <a:gd name="connsiteX67" fmla="*/ 288277 w 404242"/>
                <a:gd name="connsiteY67" fmla="*/ 24395 h 106018"/>
                <a:gd name="connsiteX68" fmla="*/ 264919 w 404242"/>
                <a:gd name="connsiteY68" fmla="*/ 91511 h 106018"/>
                <a:gd name="connsiteX69" fmla="*/ 247669 w 404242"/>
                <a:gd name="connsiteY69" fmla="*/ 106019 h 106018"/>
                <a:gd name="connsiteX70" fmla="*/ 245771 w 404242"/>
                <a:gd name="connsiteY70" fmla="*/ 105859 h 106018"/>
                <a:gd name="connsiteX71" fmla="*/ 242084 w 404242"/>
                <a:gd name="connsiteY71" fmla="*/ 105160 h 106018"/>
                <a:gd name="connsiteX72" fmla="*/ 242084 w 404242"/>
                <a:gd name="connsiteY72" fmla="*/ 97099 h 106018"/>
                <a:gd name="connsiteX73" fmla="*/ 244752 w 404242"/>
                <a:gd name="connsiteY73" fmla="*/ 97314 h 106018"/>
                <a:gd name="connsiteX74" fmla="*/ 252621 w 404242"/>
                <a:gd name="connsiteY74" fmla="*/ 95272 h 106018"/>
                <a:gd name="connsiteX75" fmla="*/ 257271 w 404242"/>
                <a:gd name="connsiteY75" fmla="*/ 87803 h 106018"/>
                <a:gd name="connsiteX76" fmla="*/ 259499 w 404242"/>
                <a:gd name="connsiteY76" fmla="*/ 81893 h 106018"/>
                <a:gd name="connsiteX77" fmla="*/ 238755 w 404242"/>
                <a:gd name="connsiteY77" fmla="*/ 24395 h 106018"/>
                <a:gd name="connsiteX78" fmla="*/ 249595 w 404242"/>
                <a:gd name="connsiteY78" fmla="*/ 24395 h 106018"/>
                <a:gd name="connsiteX79" fmla="*/ 264094 w 404242"/>
                <a:gd name="connsiteY79" fmla="*/ 67975 h 106018"/>
                <a:gd name="connsiteX80" fmla="*/ 306601 w 404242"/>
                <a:gd name="connsiteY80" fmla="*/ 24395 h 106018"/>
                <a:gd name="connsiteX81" fmla="*/ 306931 w 404242"/>
                <a:gd name="connsiteY81" fmla="*/ 31702 h 106018"/>
                <a:gd name="connsiteX82" fmla="*/ 324346 w 404242"/>
                <a:gd name="connsiteY82" fmla="*/ 23322 h 106018"/>
                <a:gd name="connsiteX83" fmla="*/ 342945 w 404242"/>
                <a:gd name="connsiteY83" fmla="*/ 44116 h 106018"/>
                <a:gd name="connsiteX84" fmla="*/ 342945 w 404242"/>
                <a:gd name="connsiteY84" fmla="*/ 82537 h 106018"/>
                <a:gd name="connsiteX85" fmla="*/ 332985 w 404242"/>
                <a:gd name="connsiteY85" fmla="*/ 82537 h 106018"/>
                <a:gd name="connsiteX86" fmla="*/ 332985 w 404242"/>
                <a:gd name="connsiteY86" fmla="*/ 44064 h 106018"/>
                <a:gd name="connsiteX87" fmla="*/ 330096 w 404242"/>
                <a:gd name="connsiteY87" fmla="*/ 34767 h 106018"/>
                <a:gd name="connsiteX88" fmla="*/ 321347 w 404242"/>
                <a:gd name="connsiteY88" fmla="*/ 31757 h 106018"/>
                <a:gd name="connsiteX89" fmla="*/ 312846 w 404242"/>
                <a:gd name="connsiteY89" fmla="*/ 34335 h 106018"/>
                <a:gd name="connsiteX90" fmla="*/ 307151 w 404242"/>
                <a:gd name="connsiteY90" fmla="*/ 41106 h 106018"/>
                <a:gd name="connsiteX91" fmla="*/ 307151 w 404242"/>
                <a:gd name="connsiteY91" fmla="*/ 82537 h 106018"/>
                <a:gd name="connsiteX92" fmla="*/ 297219 w 404242"/>
                <a:gd name="connsiteY92" fmla="*/ 82537 h 106018"/>
                <a:gd name="connsiteX93" fmla="*/ 297219 w 404242"/>
                <a:gd name="connsiteY93" fmla="*/ 24395 h 106018"/>
                <a:gd name="connsiteX94" fmla="*/ 306601 w 404242"/>
                <a:gd name="connsiteY94" fmla="*/ 24395 h 106018"/>
                <a:gd name="connsiteX95" fmla="*/ 320357 w 404242"/>
                <a:gd name="connsiteY95" fmla="*/ 9134 h 106018"/>
                <a:gd name="connsiteX96" fmla="*/ 328418 w 404242"/>
                <a:gd name="connsiteY96" fmla="*/ 0 h 106018"/>
                <a:gd name="connsiteX97" fmla="*/ 337029 w 404242"/>
                <a:gd name="connsiteY97" fmla="*/ 0 h 106018"/>
                <a:gd name="connsiteX98" fmla="*/ 337029 w 404242"/>
                <a:gd name="connsiteY98" fmla="*/ 537 h 106018"/>
                <a:gd name="connsiteX99" fmla="*/ 323384 w 404242"/>
                <a:gd name="connsiteY99" fmla="*/ 15261 h 106018"/>
                <a:gd name="connsiteX100" fmla="*/ 317303 w 404242"/>
                <a:gd name="connsiteY100" fmla="*/ 15261 h 106018"/>
                <a:gd name="connsiteX101" fmla="*/ 303822 w 404242"/>
                <a:gd name="connsiteY101" fmla="*/ 537 h 106018"/>
                <a:gd name="connsiteX102" fmla="*/ 303822 w 404242"/>
                <a:gd name="connsiteY102" fmla="*/ 0 h 106018"/>
                <a:gd name="connsiteX103" fmla="*/ 312241 w 404242"/>
                <a:gd name="connsiteY103" fmla="*/ 0 h 106018"/>
                <a:gd name="connsiteX104" fmla="*/ 320357 w 404242"/>
                <a:gd name="connsiteY104" fmla="*/ 9134 h 106018"/>
                <a:gd name="connsiteX105" fmla="*/ 393816 w 404242"/>
                <a:gd name="connsiteY105" fmla="*/ 82537 h 106018"/>
                <a:gd name="connsiteX106" fmla="*/ 392440 w 404242"/>
                <a:gd name="connsiteY106" fmla="*/ 76410 h 106018"/>
                <a:gd name="connsiteX107" fmla="*/ 375877 w 404242"/>
                <a:gd name="connsiteY107" fmla="*/ 83613 h 106018"/>
                <a:gd name="connsiteX108" fmla="*/ 361736 w 404242"/>
                <a:gd name="connsiteY108" fmla="*/ 78776 h 106018"/>
                <a:gd name="connsiteX109" fmla="*/ 356261 w 404242"/>
                <a:gd name="connsiteY109" fmla="*/ 66417 h 106018"/>
                <a:gd name="connsiteX110" fmla="*/ 363139 w 404242"/>
                <a:gd name="connsiteY110" fmla="*/ 52337 h 106018"/>
                <a:gd name="connsiteX111" fmla="*/ 382590 w 404242"/>
                <a:gd name="connsiteY111" fmla="*/ 47288 h 106018"/>
                <a:gd name="connsiteX112" fmla="*/ 392275 w 404242"/>
                <a:gd name="connsiteY112" fmla="*/ 47288 h 106018"/>
                <a:gd name="connsiteX113" fmla="*/ 392275 w 404242"/>
                <a:gd name="connsiteY113" fmla="*/ 42718 h 106018"/>
                <a:gd name="connsiteX114" fmla="*/ 389139 w 404242"/>
                <a:gd name="connsiteY114" fmla="*/ 34445 h 106018"/>
                <a:gd name="connsiteX115" fmla="*/ 379949 w 404242"/>
                <a:gd name="connsiteY115" fmla="*/ 31328 h 106018"/>
                <a:gd name="connsiteX116" fmla="*/ 371035 w 404242"/>
                <a:gd name="connsiteY116" fmla="*/ 34013 h 106018"/>
                <a:gd name="connsiteX117" fmla="*/ 367431 w 404242"/>
                <a:gd name="connsiteY117" fmla="*/ 40517 h 106018"/>
                <a:gd name="connsiteX118" fmla="*/ 357444 w 404242"/>
                <a:gd name="connsiteY118" fmla="*/ 40517 h 106018"/>
                <a:gd name="connsiteX119" fmla="*/ 360498 w 404242"/>
                <a:gd name="connsiteY119" fmla="*/ 32134 h 106018"/>
                <a:gd name="connsiteX120" fmla="*/ 368889 w 404242"/>
                <a:gd name="connsiteY120" fmla="*/ 25686 h 106018"/>
                <a:gd name="connsiteX121" fmla="*/ 380554 w 404242"/>
                <a:gd name="connsiteY121" fmla="*/ 23322 h 106018"/>
                <a:gd name="connsiteX122" fmla="*/ 396292 w 404242"/>
                <a:gd name="connsiteY122" fmla="*/ 28371 h 106018"/>
                <a:gd name="connsiteX123" fmla="*/ 402207 w 404242"/>
                <a:gd name="connsiteY123" fmla="*/ 42182 h 106018"/>
                <a:gd name="connsiteX124" fmla="*/ 402207 w 404242"/>
                <a:gd name="connsiteY124" fmla="*/ 68943 h 106018"/>
                <a:gd name="connsiteX125" fmla="*/ 404243 w 404242"/>
                <a:gd name="connsiteY125" fmla="*/ 81679 h 106018"/>
                <a:gd name="connsiteX126" fmla="*/ 404243 w 404242"/>
                <a:gd name="connsiteY126" fmla="*/ 82537 h 106018"/>
                <a:gd name="connsiteX127" fmla="*/ 393816 w 404242"/>
                <a:gd name="connsiteY127" fmla="*/ 82537 h 106018"/>
                <a:gd name="connsiteX128" fmla="*/ 377336 w 404242"/>
                <a:gd name="connsiteY128" fmla="*/ 74960 h 106018"/>
                <a:gd name="connsiteX129" fmla="*/ 386195 w 404242"/>
                <a:gd name="connsiteY129" fmla="*/ 72542 h 106018"/>
                <a:gd name="connsiteX130" fmla="*/ 392275 w 404242"/>
                <a:gd name="connsiteY130" fmla="*/ 66255 h 106018"/>
                <a:gd name="connsiteX131" fmla="*/ 392275 w 404242"/>
                <a:gd name="connsiteY131" fmla="*/ 54326 h 106018"/>
                <a:gd name="connsiteX132" fmla="*/ 384462 w 404242"/>
                <a:gd name="connsiteY132" fmla="*/ 54326 h 106018"/>
                <a:gd name="connsiteX133" fmla="*/ 366193 w 404242"/>
                <a:gd name="connsiteY133" fmla="*/ 65020 h 106018"/>
                <a:gd name="connsiteX134" fmla="*/ 369330 w 404242"/>
                <a:gd name="connsiteY134" fmla="*/ 72327 h 106018"/>
                <a:gd name="connsiteX135" fmla="*/ 377336 w 404242"/>
                <a:gd name="connsiteY135" fmla="*/ 74960 h 10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404242" h="106018">
                  <a:moveTo>
                    <a:pt x="19892" y="46157"/>
                  </a:moveTo>
                  <a:lnTo>
                    <a:pt x="10317" y="56100"/>
                  </a:lnTo>
                  <a:lnTo>
                    <a:pt x="10317" y="82537"/>
                  </a:lnTo>
                  <a:lnTo>
                    <a:pt x="0" y="82537"/>
                  </a:lnTo>
                  <a:lnTo>
                    <a:pt x="0" y="4297"/>
                  </a:lnTo>
                  <a:lnTo>
                    <a:pt x="10317" y="4297"/>
                  </a:lnTo>
                  <a:lnTo>
                    <a:pt x="10317" y="42988"/>
                  </a:lnTo>
                  <a:lnTo>
                    <a:pt x="45093" y="4297"/>
                  </a:lnTo>
                  <a:lnTo>
                    <a:pt x="57557" y="4297"/>
                  </a:lnTo>
                  <a:lnTo>
                    <a:pt x="26770" y="38850"/>
                  </a:lnTo>
                  <a:lnTo>
                    <a:pt x="59978" y="82537"/>
                  </a:lnTo>
                  <a:lnTo>
                    <a:pt x="47597" y="82537"/>
                  </a:lnTo>
                  <a:lnTo>
                    <a:pt x="19892" y="46157"/>
                  </a:lnTo>
                  <a:close/>
                  <a:moveTo>
                    <a:pt x="102045" y="76787"/>
                  </a:moveTo>
                  <a:cubicBezTo>
                    <a:pt x="98165" y="81337"/>
                    <a:pt x="92498" y="83613"/>
                    <a:pt x="85014" y="83613"/>
                  </a:cubicBezTo>
                  <a:cubicBezTo>
                    <a:pt x="78796" y="83613"/>
                    <a:pt x="74092" y="81822"/>
                    <a:pt x="70818" y="78240"/>
                  </a:cubicBezTo>
                  <a:cubicBezTo>
                    <a:pt x="67599" y="74619"/>
                    <a:pt x="65976" y="69282"/>
                    <a:pt x="65921" y="62225"/>
                  </a:cubicBezTo>
                  <a:lnTo>
                    <a:pt x="65921" y="24395"/>
                  </a:lnTo>
                  <a:lnTo>
                    <a:pt x="75880" y="24395"/>
                  </a:lnTo>
                  <a:lnTo>
                    <a:pt x="75880" y="61958"/>
                  </a:lnTo>
                  <a:cubicBezTo>
                    <a:pt x="75880" y="70770"/>
                    <a:pt x="79456" y="75175"/>
                    <a:pt x="86610" y="75175"/>
                  </a:cubicBezTo>
                  <a:cubicBezTo>
                    <a:pt x="94203" y="75175"/>
                    <a:pt x="99266" y="72346"/>
                    <a:pt x="101769" y="66684"/>
                  </a:cubicBezTo>
                  <a:lnTo>
                    <a:pt x="101769" y="24395"/>
                  </a:lnTo>
                  <a:lnTo>
                    <a:pt x="111702" y="24395"/>
                  </a:lnTo>
                  <a:lnTo>
                    <a:pt x="111702" y="82537"/>
                  </a:lnTo>
                  <a:lnTo>
                    <a:pt x="102265" y="82537"/>
                  </a:lnTo>
                  <a:lnTo>
                    <a:pt x="102045" y="76787"/>
                  </a:lnTo>
                  <a:close/>
                  <a:moveTo>
                    <a:pt x="150192" y="75497"/>
                  </a:moveTo>
                  <a:cubicBezTo>
                    <a:pt x="153741" y="75497"/>
                    <a:pt x="156822" y="74424"/>
                    <a:pt x="159491" y="72275"/>
                  </a:cubicBezTo>
                  <a:cubicBezTo>
                    <a:pt x="162132" y="70123"/>
                    <a:pt x="163618" y="67438"/>
                    <a:pt x="163893" y="64214"/>
                  </a:cubicBezTo>
                  <a:lnTo>
                    <a:pt x="173302" y="64214"/>
                  </a:lnTo>
                  <a:cubicBezTo>
                    <a:pt x="173110" y="67545"/>
                    <a:pt x="171982" y="70715"/>
                    <a:pt x="169863" y="73725"/>
                  </a:cubicBezTo>
                  <a:cubicBezTo>
                    <a:pt x="167744" y="76735"/>
                    <a:pt x="164911" y="79134"/>
                    <a:pt x="161362" y="80925"/>
                  </a:cubicBezTo>
                  <a:cubicBezTo>
                    <a:pt x="157868" y="82716"/>
                    <a:pt x="154126" y="83613"/>
                    <a:pt x="150192" y="83613"/>
                  </a:cubicBezTo>
                  <a:cubicBezTo>
                    <a:pt x="142268" y="83613"/>
                    <a:pt x="135967" y="80980"/>
                    <a:pt x="131263" y="75714"/>
                  </a:cubicBezTo>
                  <a:cubicBezTo>
                    <a:pt x="126613" y="70409"/>
                    <a:pt x="124275" y="63174"/>
                    <a:pt x="124275" y="54004"/>
                  </a:cubicBezTo>
                  <a:lnTo>
                    <a:pt x="124275" y="52337"/>
                  </a:lnTo>
                  <a:cubicBezTo>
                    <a:pt x="124275" y="46677"/>
                    <a:pt x="125320" y="41645"/>
                    <a:pt x="127411" y="37238"/>
                  </a:cubicBezTo>
                  <a:cubicBezTo>
                    <a:pt x="129475" y="32833"/>
                    <a:pt x="132446" y="29411"/>
                    <a:pt x="136325" y="26976"/>
                  </a:cubicBezTo>
                  <a:cubicBezTo>
                    <a:pt x="140232" y="24538"/>
                    <a:pt x="144827" y="23322"/>
                    <a:pt x="150136" y="23322"/>
                  </a:cubicBezTo>
                  <a:cubicBezTo>
                    <a:pt x="156657" y="23322"/>
                    <a:pt x="162077" y="25273"/>
                    <a:pt x="166369" y="29177"/>
                  </a:cubicBezTo>
                  <a:cubicBezTo>
                    <a:pt x="170688" y="33084"/>
                    <a:pt x="173000" y="38151"/>
                    <a:pt x="173302" y="44386"/>
                  </a:cubicBezTo>
                  <a:lnTo>
                    <a:pt x="163893" y="44386"/>
                  </a:lnTo>
                  <a:cubicBezTo>
                    <a:pt x="163618" y="40625"/>
                    <a:pt x="162160" y="37543"/>
                    <a:pt x="159601" y="35141"/>
                  </a:cubicBezTo>
                  <a:cubicBezTo>
                    <a:pt x="157042" y="32707"/>
                    <a:pt x="153906" y="31488"/>
                    <a:pt x="150136" y="31488"/>
                  </a:cubicBezTo>
                  <a:cubicBezTo>
                    <a:pt x="145074" y="31488"/>
                    <a:pt x="141168" y="33315"/>
                    <a:pt x="138361" y="36971"/>
                  </a:cubicBezTo>
                  <a:cubicBezTo>
                    <a:pt x="135610" y="40589"/>
                    <a:pt x="134234" y="45835"/>
                    <a:pt x="134234" y="52714"/>
                  </a:cubicBezTo>
                  <a:lnTo>
                    <a:pt x="134234" y="54595"/>
                  </a:lnTo>
                  <a:cubicBezTo>
                    <a:pt x="134234" y="61295"/>
                    <a:pt x="135610" y="66453"/>
                    <a:pt x="138361" y="70071"/>
                  </a:cubicBezTo>
                  <a:cubicBezTo>
                    <a:pt x="141113" y="73689"/>
                    <a:pt x="145074" y="75497"/>
                    <a:pt x="150192" y="75497"/>
                  </a:cubicBezTo>
                  <a:close/>
                  <a:moveTo>
                    <a:pt x="194404" y="31436"/>
                  </a:moveTo>
                  <a:cubicBezTo>
                    <a:pt x="198806" y="26027"/>
                    <a:pt x="204557" y="23322"/>
                    <a:pt x="211600" y="23322"/>
                  </a:cubicBezTo>
                  <a:cubicBezTo>
                    <a:pt x="223898" y="23322"/>
                    <a:pt x="230088" y="30253"/>
                    <a:pt x="230198" y="44116"/>
                  </a:cubicBezTo>
                  <a:lnTo>
                    <a:pt x="230198" y="82537"/>
                  </a:lnTo>
                  <a:lnTo>
                    <a:pt x="220266" y="82537"/>
                  </a:lnTo>
                  <a:lnTo>
                    <a:pt x="220266" y="44064"/>
                  </a:lnTo>
                  <a:cubicBezTo>
                    <a:pt x="220211" y="39871"/>
                    <a:pt x="219248" y="36773"/>
                    <a:pt x="217350" y="34767"/>
                  </a:cubicBezTo>
                  <a:cubicBezTo>
                    <a:pt x="215506" y="32762"/>
                    <a:pt x="212563" y="31757"/>
                    <a:pt x="208601" y="31757"/>
                  </a:cubicBezTo>
                  <a:cubicBezTo>
                    <a:pt x="205382" y="31757"/>
                    <a:pt x="202548" y="32616"/>
                    <a:pt x="200099" y="34335"/>
                  </a:cubicBezTo>
                  <a:cubicBezTo>
                    <a:pt x="197678" y="36055"/>
                    <a:pt x="195780" y="38314"/>
                    <a:pt x="194404" y="41106"/>
                  </a:cubicBezTo>
                  <a:lnTo>
                    <a:pt x="194404" y="82537"/>
                  </a:lnTo>
                  <a:lnTo>
                    <a:pt x="184472" y="82537"/>
                  </a:lnTo>
                  <a:lnTo>
                    <a:pt x="184472" y="0"/>
                  </a:lnTo>
                  <a:lnTo>
                    <a:pt x="194404" y="0"/>
                  </a:lnTo>
                  <a:lnTo>
                    <a:pt x="194404" y="31436"/>
                  </a:lnTo>
                  <a:close/>
                  <a:moveTo>
                    <a:pt x="264094" y="67975"/>
                  </a:moveTo>
                  <a:lnTo>
                    <a:pt x="277658" y="24395"/>
                  </a:lnTo>
                  <a:lnTo>
                    <a:pt x="288277" y="24395"/>
                  </a:lnTo>
                  <a:lnTo>
                    <a:pt x="264919" y="91511"/>
                  </a:lnTo>
                  <a:cubicBezTo>
                    <a:pt x="261287" y="101182"/>
                    <a:pt x="255537" y="106019"/>
                    <a:pt x="247669" y="106019"/>
                  </a:cubicBezTo>
                  <a:lnTo>
                    <a:pt x="245771" y="105859"/>
                  </a:lnTo>
                  <a:lnTo>
                    <a:pt x="242084" y="105160"/>
                  </a:lnTo>
                  <a:lnTo>
                    <a:pt x="242084" y="97099"/>
                  </a:lnTo>
                  <a:lnTo>
                    <a:pt x="244752" y="97314"/>
                  </a:lnTo>
                  <a:cubicBezTo>
                    <a:pt x="248137" y="97314"/>
                    <a:pt x="250750" y="96634"/>
                    <a:pt x="252621" y="95272"/>
                  </a:cubicBezTo>
                  <a:cubicBezTo>
                    <a:pt x="254519" y="93910"/>
                    <a:pt x="256060" y="91421"/>
                    <a:pt x="257271" y="87803"/>
                  </a:cubicBezTo>
                  <a:lnTo>
                    <a:pt x="259499" y="81893"/>
                  </a:lnTo>
                  <a:lnTo>
                    <a:pt x="238755" y="24395"/>
                  </a:lnTo>
                  <a:lnTo>
                    <a:pt x="249595" y="24395"/>
                  </a:lnTo>
                  <a:lnTo>
                    <a:pt x="264094" y="67975"/>
                  </a:lnTo>
                  <a:close/>
                  <a:moveTo>
                    <a:pt x="306601" y="24395"/>
                  </a:moveTo>
                  <a:lnTo>
                    <a:pt x="306931" y="31702"/>
                  </a:lnTo>
                  <a:cubicBezTo>
                    <a:pt x="311388" y="26115"/>
                    <a:pt x="317193" y="23322"/>
                    <a:pt x="324346" y="23322"/>
                  </a:cubicBezTo>
                  <a:cubicBezTo>
                    <a:pt x="336644" y="23322"/>
                    <a:pt x="342835" y="30253"/>
                    <a:pt x="342945" y="44116"/>
                  </a:cubicBezTo>
                  <a:lnTo>
                    <a:pt x="342945" y="82537"/>
                  </a:lnTo>
                  <a:lnTo>
                    <a:pt x="332985" y="82537"/>
                  </a:lnTo>
                  <a:lnTo>
                    <a:pt x="332985" y="44064"/>
                  </a:lnTo>
                  <a:cubicBezTo>
                    <a:pt x="332958" y="39871"/>
                    <a:pt x="331995" y="36773"/>
                    <a:pt x="330096" y="34767"/>
                  </a:cubicBezTo>
                  <a:cubicBezTo>
                    <a:pt x="328226" y="32762"/>
                    <a:pt x="325309" y="31757"/>
                    <a:pt x="321347" y="31757"/>
                  </a:cubicBezTo>
                  <a:cubicBezTo>
                    <a:pt x="318101" y="31757"/>
                    <a:pt x="315295" y="32616"/>
                    <a:pt x="312846" y="34335"/>
                  </a:cubicBezTo>
                  <a:cubicBezTo>
                    <a:pt x="310398" y="36055"/>
                    <a:pt x="308499" y="38314"/>
                    <a:pt x="307151" y="41106"/>
                  </a:cubicBezTo>
                  <a:lnTo>
                    <a:pt x="307151" y="82537"/>
                  </a:lnTo>
                  <a:lnTo>
                    <a:pt x="297219" y="82537"/>
                  </a:lnTo>
                  <a:lnTo>
                    <a:pt x="297219" y="24395"/>
                  </a:lnTo>
                  <a:lnTo>
                    <a:pt x="306601" y="24395"/>
                  </a:lnTo>
                  <a:close/>
                  <a:moveTo>
                    <a:pt x="320357" y="9134"/>
                  </a:moveTo>
                  <a:lnTo>
                    <a:pt x="328418" y="0"/>
                  </a:lnTo>
                  <a:lnTo>
                    <a:pt x="337029" y="0"/>
                  </a:lnTo>
                  <a:lnTo>
                    <a:pt x="337029" y="537"/>
                  </a:lnTo>
                  <a:lnTo>
                    <a:pt x="323384" y="15261"/>
                  </a:lnTo>
                  <a:lnTo>
                    <a:pt x="317303" y="15261"/>
                  </a:lnTo>
                  <a:lnTo>
                    <a:pt x="303822" y="537"/>
                  </a:lnTo>
                  <a:lnTo>
                    <a:pt x="303822" y="0"/>
                  </a:lnTo>
                  <a:lnTo>
                    <a:pt x="312241" y="0"/>
                  </a:lnTo>
                  <a:lnTo>
                    <a:pt x="320357" y="9134"/>
                  </a:lnTo>
                  <a:close/>
                  <a:moveTo>
                    <a:pt x="393816" y="82537"/>
                  </a:moveTo>
                  <a:cubicBezTo>
                    <a:pt x="393265" y="81390"/>
                    <a:pt x="392798" y="79348"/>
                    <a:pt x="392440" y="76410"/>
                  </a:cubicBezTo>
                  <a:cubicBezTo>
                    <a:pt x="387818" y="81211"/>
                    <a:pt x="382288" y="83613"/>
                    <a:pt x="375877" y="83613"/>
                  </a:cubicBezTo>
                  <a:cubicBezTo>
                    <a:pt x="370155" y="83613"/>
                    <a:pt x="365423" y="82000"/>
                    <a:pt x="361736" y="78776"/>
                  </a:cubicBezTo>
                  <a:cubicBezTo>
                    <a:pt x="358104" y="75516"/>
                    <a:pt x="356261" y="71397"/>
                    <a:pt x="356261" y="66417"/>
                  </a:cubicBezTo>
                  <a:cubicBezTo>
                    <a:pt x="356261" y="60362"/>
                    <a:pt x="358545" y="55668"/>
                    <a:pt x="363139" y="52337"/>
                  </a:cubicBezTo>
                  <a:cubicBezTo>
                    <a:pt x="367761" y="48969"/>
                    <a:pt x="374254" y="47288"/>
                    <a:pt x="382590" y="47288"/>
                  </a:cubicBezTo>
                  <a:lnTo>
                    <a:pt x="392275" y="47288"/>
                  </a:lnTo>
                  <a:lnTo>
                    <a:pt x="392275" y="42718"/>
                  </a:lnTo>
                  <a:cubicBezTo>
                    <a:pt x="392275" y="39244"/>
                    <a:pt x="391229" y="36487"/>
                    <a:pt x="389139" y="34445"/>
                  </a:cubicBezTo>
                  <a:cubicBezTo>
                    <a:pt x="387075" y="32365"/>
                    <a:pt x="384021" y="31328"/>
                    <a:pt x="379949" y="31328"/>
                  </a:cubicBezTo>
                  <a:cubicBezTo>
                    <a:pt x="376428" y="31328"/>
                    <a:pt x="373429" y="32222"/>
                    <a:pt x="371035" y="34013"/>
                  </a:cubicBezTo>
                  <a:cubicBezTo>
                    <a:pt x="368642" y="35804"/>
                    <a:pt x="367431" y="37972"/>
                    <a:pt x="367431" y="40517"/>
                  </a:cubicBezTo>
                  <a:lnTo>
                    <a:pt x="357444" y="40517"/>
                  </a:lnTo>
                  <a:cubicBezTo>
                    <a:pt x="357444" y="37615"/>
                    <a:pt x="358462" y="34820"/>
                    <a:pt x="360498" y="32134"/>
                  </a:cubicBezTo>
                  <a:cubicBezTo>
                    <a:pt x="362589" y="29411"/>
                    <a:pt x="365368" y="27262"/>
                    <a:pt x="368889" y="25686"/>
                  </a:cubicBezTo>
                  <a:cubicBezTo>
                    <a:pt x="372438" y="24109"/>
                    <a:pt x="376318" y="23322"/>
                    <a:pt x="380554" y="23322"/>
                  </a:cubicBezTo>
                  <a:cubicBezTo>
                    <a:pt x="387240" y="23322"/>
                    <a:pt x="392495" y="25006"/>
                    <a:pt x="396292" y="28371"/>
                  </a:cubicBezTo>
                  <a:cubicBezTo>
                    <a:pt x="400089" y="31702"/>
                    <a:pt x="402070" y="36308"/>
                    <a:pt x="402207" y="42182"/>
                  </a:cubicBezTo>
                  <a:lnTo>
                    <a:pt x="402207" y="68943"/>
                  </a:lnTo>
                  <a:cubicBezTo>
                    <a:pt x="402207" y="74280"/>
                    <a:pt x="402895" y="78526"/>
                    <a:pt x="404243" y="81679"/>
                  </a:cubicBezTo>
                  <a:lnTo>
                    <a:pt x="404243" y="82537"/>
                  </a:lnTo>
                  <a:lnTo>
                    <a:pt x="393816" y="82537"/>
                  </a:lnTo>
                  <a:close/>
                  <a:moveTo>
                    <a:pt x="377336" y="74960"/>
                  </a:moveTo>
                  <a:cubicBezTo>
                    <a:pt x="380444" y="74960"/>
                    <a:pt x="383389" y="74154"/>
                    <a:pt x="386195" y="72542"/>
                  </a:cubicBezTo>
                  <a:cubicBezTo>
                    <a:pt x="389001" y="70929"/>
                    <a:pt x="391009" y="68836"/>
                    <a:pt x="392275" y="66255"/>
                  </a:cubicBezTo>
                  <a:lnTo>
                    <a:pt x="392275" y="54326"/>
                  </a:lnTo>
                  <a:lnTo>
                    <a:pt x="384462" y="54326"/>
                  </a:lnTo>
                  <a:cubicBezTo>
                    <a:pt x="372301" y="54326"/>
                    <a:pt x="366193" y="57891"/>
                    <a:pt x="366193" y="65020"/>
                  </a:cubicBezTo>
                  <a:cubicBezTo>
                    <a:pt x="366193" y="68137"/>
                    <a:pt x="367238" y="70572"/>
                    <a:pt x="369330" y="72327"/>
                  </a:cubicBezTo>
                  <a:cubicBezTo>
                    <a:pt x="371393" y="74082"/>
                    <a:pt x="374062" y="74960"/>
                    <a:pt x="377336" y="7496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0" name="Voľný tvar: obrazec 199">
              <a:extLst>
                <a:ext uri="{FF2B5EF4-FFF2-40B4-BE49-F238E27FC236}">
                  <a16:creationId xmlns:a16="http://schemas.microsoft.com/office/drawing/2014/main" id="{CC3ED797-C966-4735-ABAE-30FF583B0447}"/>
                </a:ext>
              </a:extLst>
            </p:cNvPr>
            <p:cNvSpPr/>
            <p:nvPr/>
          </p:nvSpPr>
          <p:spPr>
            <a:xfrm>
              <a:off x="11768032" y="1891536"/>
              <a:ext cx="239607" cy="80388"/>
            </a:xfrm>
            <a:custGeom>
              <a:avLst/>
              <a:gdLst>
                <a:gd name="connsiteX0" fmla="*/ 0 w 239607"/>
                <a:gd name="connsiteY0" fmla="*/ 79312 h 80388"/>
                <a:gd name="connsiteX1" fmla="*/ 0 w 239607"/>
                <a:gd name="connsiteY1" fmla="*/ 1073 h 80388"/>
                <a:gd name="connsiteX2" fmla="*/ 25559 w 239607"/>
                <a:gd name="connsiteY2" fmla="*/ 1073 h 80388"/>
                <a:gd name="connsiteX3" fmla="*/ 44708 w 239607"/>
                <a:gd name="connsiteY3" fmla="*/ 6342 h 80388"/>
                <a:gd name="connsiteX4" fmla="*/ 51146 w 239607"/>
                <a:gd name="connsiteY4" fmla="*/ 21924 h 80388"/>
                <a:gd name="connsiteX5" fmla="*/ 48037 w 239607"/>
                <a:gd name="connsiteY5" fmla="*/ 31650 h 80388"/>
                <a:gd name="connsiteX6" fmla="*/ 39536 w 239607"/>
                <a:gd name="connsiteY6" fmla="*/ 38151 h 80388"/>
                <a:gd name="connsiteX7" fmla="*/ 49550 w 239607"/>
                <a:gd name="connsiteY7" fmla="*/ 44922 h 80388"/>
                <a:gd name="connsiteX8" fmla="*/ 53237 w 239607"/>
                <a:gd name="connsiteY8" fmla="*/ 56744 h 80388"/>
                <a:gd name="connsiteX9" fmla="*/ 46414 w 239607"/>
                <a:gd name="connsiteY9" fmla="*/ 73293 h 80388"/>
                <a:gd name="connsiteX10" fmla="*/ 27127 w 239607"/>
                <a:gd name="connsiteY10" fmla="*/ 79312 h 80388"/>
                <a:gd name="connsiteX11" fmla="*/ 0 w 239607"/>
                <a:gd name="connsiteY11" fmla="*/ 79312 h 80388"/>
                <a:gd name="connsiteX12" fmla="*/ 10317 w 239607"/>
                <a:gd name="connsiteY12" fmla="*/ 42718 h 80388"/>
                <a:gd name="connsiteX13" fmla="*/ 10317 w 239607"/>
                <a:gd name="connsiteY13" fmla="*/ 70877 h 80388"/>
                <a:gd name="connsiteX14" fmla="*/ 27347 w 239607"/>
                <a:gd name="connsiteY14" fmla="*/ 70877 h 80388"/>
                <a:gd name="connsiteX15" fmla="*/ 38682 w 239607"/>
                <a:gd name="connsiteY15" fmla="*/ 67168 h 80388"/>
                <a:gd name="connsiteX16" fmla="*/ 42865 w 239607"/>
                <a:gd name="connsiteY16" fmla="*/ 56851 h 80388"/>
                <a:gd name="connsiteX17" fmla="*/ 27513 w 239607"/>
                <a:gd name="connsiteY17" fmla="*/ 42718 h 80388"/>
                <a:gd name="connsiteX18" fmla="*/ 10317 w 239607"/>
                <a:gd name="connsiteY18" fmla="*/ 42718 h 80388"/>
                <a:gd name="connsiteX19" fmla="*/ 10317 w 239607"/>
                <a:gd name="connsiteY19" fmla="*/ 34443 h 80388"/>
                <a:gd name="connsiteX20" fmla="*/ 25889 w 239607"/>
                <a:gd name="connsiteY20" fmla="*/ 34443 h 80388"/>
                <a:gd name="connsiteX21" fmla="*/ 36702 w 239607"/>
                <a:gd name="connsiteY21" fmla="*/ 31059 h 80388"/>
                <a:gd name="connsiteX22" fmla="*/ 40774 w 239607"/>
                <a:gd name="connsiteY22" fmla="*/ 21869 h 80388"/>
                <a:gd name="connsiteX23" fmla="*/ 37004 w 239607"/>
                <a:gd name="connsiteY23" fmla="*/ 12521 h 80388"/>
                <a:gd name="connsiteX24" fmla="*/ 25559 w 239607"/>
                <a:gd name="connsiteY24" fmla="*/ 9563 h 80388"/>
                <a:gd name="connsiteX25" fmla="*/ 10317 w 239607"/>
                <a:gd name="connsiteY25" fmla="*/ 9563 h 80388"/>
                <a:gd name="connsiteX26" fmla="*/ 10317 w 239607"/>
                <a:gd name="connsiteY26" fmla="*/ 34443 h 80388"/>
                <a:gd name="connsiteX27" fmla="*/ 115030 w 239607"/>
                <a:gd name="connsiteY27" fmla="*/ 45943 h 80388"/>
                <a:gd name="connsiteX28" fmla="*/ 109087 w 239607"/>
                <a:gd name="connsiteY28" fmla="*/ 71898 h 80388"/>
                <a:gd name="connsiteX29" fmla="*/ 90434 w 239607"/>
                <a:gd name="connsiteY29" fmla="*/ 80388 h 80388"/>
                <a:gd name="connsiteX30" fmla="*/ 71890 w 239607"/>
                <a:gd name="connsiteY30" fmla="*/ 72112 h 80388"/>
                <a:gd name="connsiteX31" fmla="*/ 65645 w 239607"/>
                <a:gd name="connsiteY31" fmla="*/ 47285 h 80388"/>
                <a:gd name="connsiteX32" fmla="*/ 65645 w 239607"/>
                <a:gd name="connsiteY32" fmla="*/ 34013 h 80388"/>
                <a:gd name="connsiteX33" fmla="*/ 71615 w 239607"/>
                <a:gd name="connsiteY33" fmla="*/ 8383 h 80388"/>
                <a:gd name="connsiteX34" fmla="*/ 90324 w 239607"/>
                <a:gd name="connsiteY34" fmla="*/ 0 h 80388"/>
                <a:gd name="connsiteX35" fmla="*/ 108922 w 239607"/>
                <a:gd name="connsiteY35" fmla="*/ 8113 h 80388"/>
                <a:gd name="connsiteX36" fmla="*/ 115030 w 239607"/>
                <a:gd name="connsiteY36" fmla="*/ 33048 h 80388"/>
                <a:gd name="connsiteX37" fmla="*/ 115030 w 239607"/>
                <a:gd name="connsiteY37" fmla="*/ 45943 h 80388"/>
                <a:gd name="connsiteX38" fmla="*/ 105098 w 239607"/>
                <a:gd name="connsiteY38" fmla="*/ 32349 h 80388"/>
                <a:gd name="connsiteX39" fmla="*/ 101549 w 239607"/>
                <a:gd name="connsiteY39" fmla="*/ 13971 h 80388"/>
                <a:gd name="connsiteX40" fmla="*/ 90324 w 239607"/>
                <a:gd name="connsiteY40" fmla="*/ 8168 h 80388"/>
                <a:gd name="connsiteX41" fmla="*/ 79209 w 239607"/>
                <a:gd name="connsiteY41" fmla="*/ 13916 h 80388"/>
                <a:gd name="connsiteX42" fmla="*/ 75605 w 239607"/>
                <a:gd name="connsiteY42" fmla="*/ 31595 h 80388"/>
                <a:gd name="connsiteX43" fmla="*/ 75605 w 239607"/>
                <a:gd name="connsiteY43" fmla="*/ 47503 h 80388"/>
                <a:gd name="connsiteX44" fmla="*/ 79264 w 239607"/>
                <a:gd name="connsiteY44" fmla="*/ 66255 h 80388"/>
                <a:gd name="connsiteX45" fmla="*/ 90434 w 239607"/>
                <a:gd name="connsiteY45" fmla="*/ 72272 h 80388"/>
                <a:gd name="connsiteX46" fmla="*/ 101329 w 239607"/>
                <a:gd name="connsiteY46" fmla="*/ 66577 h 80388"/>
                <a:gd name="connsiteX47" fmla="*/ 105098 w 239607"/>
                <a:gd name="connsiteY47" fmla="*/ 48631 h 80388"/>
                <a:gd name="connsiteX48" fmla="*/ 105098 w 239607"/>
                <a:gd name="connsiteY48" fmla="*/ 32349 h 80388"/>
                <a:gd name="connsiteX49" fmla="*/ 176824 w 239607"/>
                <a:gd name="connsiteY49" fmla="*/ 45943 h 80388"/>
                <a:gd name="connsiteX50" fmla="*/ 170881 w 239607"/>
                <a:gd name="connsiteY50" fmla="*/ 71898 h 80388"/>
                <a:gd name="connsiteX51" fmla="*/ 152227 w 239607"/>
                <a:gd name="connsiteY51" fmla="*/ 80388 h 80388"/>
                <a:gd name="connsiteX52" fmla="*/ 133684 w 239607"/>
                <a:gd name="connsiteY52" fmla="*/ 72112 h 80388"/>
                <a:gd name="connsiteX53" fmla="*/ 127466 w 239607"/>
                <a:gd name="connsiteY53" fmla="*/ 47285 h 80388"/>
                <a:gd name="connsiteX54" fmla="*/ 127466 w 239607"/>
                <a:gd name="connsiteY54" fmla="*/ 34013 h 80388"/>
                <a:gd name="connsiteX55" fmla="*/ 133409 w 239607"/>
                <a:gd name="connsiteY55" fmla="*/ 8383 h 80388"/>
                <a:gd name="connsiteX56" fmla="*/ 152117 w 239607"/>
                <a:gd name="connsiteY56" fmla="*/ 0 h 80388"/>
                <a:gd name="connsiteX57" fmla="*/ 170716 w 239607"/>
                <a:gd name="connsiteY57" fmla="*/ 8113 h 80388"/>
                <a:gd name="connsiteX58" fmla="*/ 176824 w 239607"/>
                <a:gd name="connsiteY58" fmla="*/ 33048 h 80388"/>
                <a:gd name="connsiteX59" fmla="*/ 176824 w 239607"/>
                <a:gd name="connsiteY59" fmla="*/ 45943 h 80388"/>
                <a:gd name="connsiteX60" fmla="*/ 166891 w 239607"/>
                <a:gd name="connsiteY60" fmla="*/ 32349 h 80388"/>
                <a:gd name="connsiteX61" fmla="*/ 163342 w 239607"/>
                <a:gd name="connsiteY61" fmla="*/ 13971 h 80388"/>
                <a:gd name="connsiteX62" fmla="*/ 152117 w 239607"/>
                <a:gd name="connsiteY62" fmla="*/ 8168 h 80388"/>
                <a:gd name="connsiteX63" fmla="*/ 141002 w 239607"/>
                <a:gd name="connsiteY63" fmla="*/ 13916 h 80388"/>
                <a:gd name="connsiteX64" fmla="*/ 137398 w 239607"/>
                <a:gd name="connsiteY64" fmla="*/ 31595 h 80388"/>
                <a:gd name="connsiteX65" fmla="*/ 137398 w 239607"/>
                <a:gd name="connsiteY65" fmla="*/ 47503 h 80388"/>
                <a:gd name="connsiteX66" fmla="*/ 141057 w 239607"/>
                <a:gd name="connsiteY66" fmla="*/ 66255 h 80388"/>
                <a:gd name="connsiteX67" fmla="*/ 152227 w 239607"/>
                <a:gd name="connsiteY67" fmla="*/ 72272 h 80388"/>
                <a:gd name="connsiteX68" fmla="*/ 163122 w 239607"/>
                <a:gd name="connsiteY68" fmla="*/ 66577 h 80388"/>
                <a:gd name="connsiteX69" fmla="*/ 166891 w 239607"/>
                <a:gd name="connsiteY69" fmla="*/ 48631 h 80388"/>
                <a:gd name="connsiteX70" fmla="*/ 166891 w 239607"/>
                <a:gd name="connsiteY70" fmla="*/ 32349 h 80388"/>
                <a:gd name="connsiteX71" fmla="*/ 228575 w 239607"/>
                <a:gd name="connsiteY71" fmla="*/ 1021 h 80388"/>
                <a:gd name="connsiteX72" fmla="*/ 228575 w 239607"/>
                <a:gd name="connsiteY72" fmla="*/ 9456 h 80388"/>
                <a:gd name="connsiteX73" fmla="*/ 226759 w 239607"/>
                <a:gd name="connsiteY73" fmla="*/ 9456 h 80388"/>
                <a:gd name="connsiteX74" fmla="*/ 208270 w 239607"/>
                <a:gd name="connsiteY74" fmla="*/ 16334 h 80388"/>
                <a:gd name="connsiteX75" fmla="*/ 200319 w 239607"/>
                <a:gd name="connsiteY75" fmla="*/ 35089 h 80388"/>
                <a:gd name="connsiteX76" fmla="*/ 217184 w 239607"/>
                <a:gd name="connsiteY76" fmla="*/ 27997 h 80388"/>
                <a:gd name="connsiteX77" fmla="*/ 233472 w 239607"/>
                <a:gd name="connsiteY77" fmla="*/ 35196 h 80388"/>
                <a:gd name="connsiteX78" fmla="*/ 239607 w 239607"/>
                <a:gd name="connsiteY78" fmla="*/ 53789 h 80388"/>
                <a:gd name="connsiteX79" fmla="*/ 232977 w 239607"/>
                <a:gd name="connsiteY79" fmla="*/ 73133 h 80388"/>
                <a:gd name="connsiteX80" fmla="*/ 215369 w 239607"/>
                <a:gd name="connsiteY80" fmla="*/ 80388 h 80388"/>
                <a:gd name="connsiteX81" fmla="*/ 197155 w 239607"/>
                <a:gd name="connsiteY81" fmla="*/ 71791 h 80388"/>
                <a:gd name="connsiteX82" fmla="*/ 190167 w 239607"/>
                <a:gd name="connsiteY82" fmla="*/ 49544 h 80388"/>
                <a:gd name="connsiteX83" fmla="*/ 190167 w 239607"/>
                <a:gd name="connsiteY83" fmla="*/ 45728 h 80388"/>
                <a:gd name="connsiteX84" fmla="*/ 199356 w 239607"/>
                <a:gd name="connsiteY84" fmla="*/ 12735 h 80388"/>
                <a:gd name="connsiteX85" fmla="*/ 226814 w 239607"/>
                <a:gd name="connsiteY85" fmla="*/ 1021 h 80388"/>
                <a:gd name="connsiteX86" fmla="*/ 228575 w 239607"/>
                <a:gd name="connsiteY86" fmla="*/ 1021 h 80388"/>
                <a:gd name="connsiteX87" fmla="*/ 215534 w 239607"/>
                <a:gd name="connsiteY87" fmla="*/ 36269 h 80388"/>
                <a:gd name="connsiteX88" fmla="*/ 206124 w 239607"/>
                <a:gd name="connsiteY88" fmla="*/ 39334 h 80388"/>
                <a:gd name="connsiteX89" fmla="*/ 200154 w 239607"/>
                <a:gd name="connsiteY89" fmla="*/ 47018 h 80388"/>
                <a:gd name="connsiteX90" fmla="*/ 200154 w 239607"/>
                <a:gd name="connsiteY90" fmla="*/ 50672 h 80388"/>
                <a:gd name="connsiteX91" fmla="*/ 204501 w 239607"/>
                <a:gd name="connsiteY91" fmla="*/ 66255 h 80388"/>
                <a:gd name="connsiteX92" fmla="*/ 215369 w 239607"/>
                <a:gd name="connsiteY92" fmla="*/ 72165 h 80388"/>
                <a:gd name="connsiteX93" fmla="*/ 225906 w 239607"/>
                <a:gd name="connsiteY93" fmla="*/ 67221 h 80388"/>
                <a:gd name="connsiteX94" fmla="*/ 229758 w 239607"/>
                <a:gd name="connsiteY94" fmla="*/ 54271 h 80388"/>
                <a:gd name="connsiteX95" fmla="*/ 225851 w 239607"/>
                <a:gd name="connsiteY95" fmla="*/ 41268 h 80388"/>
                <a:gd name="connsiteX96" fmla="*/ 215534 w 239607"/>
                <a:gd name="connsiteY96" fmla="*/ 36269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39607" h="80388">
                  <a:moveTo>
                    <a:pt x="0" y="79312"/>
                  </a:moveTo>
                  <a:lnTo>
                    <a:pt x="0" y="1073"/>
                  </a:lnTo>
                  <a:lnTo>
                    <a:pt x="25559" y="1073"/>
                  </a:lnTo>
                  <a:cubicBezTo>
                    <a:pt x="34060" y="1073"/>
                    <a:pt x="40444" y="2831"/>
                    <a:pt x="44708" y="6342"/>
                  </a:cubicBezTo>
                  <a:cubicBezTo>
                    <a:pt x="49000" y="9852"/>
                    <a:pt x="51146" y="15046"/>
                    <a:pt x="51146" y="21924"/>
                  </a:cubicBezTo>
                  <a:cubicBezTo>
                    <a:pt x="51146" y="25578"/>
                    <a:pt x="50100" y="28819"/>
                    <a:pt x="48037" y="31650"/>
                  </a:cubicBezTo>
                  <a:cubicBezTo>
                    <a:pt x="45946" y="34443"/>
                    <a:pt x="43112" y="36610"/>
                    <a:pt x="39536" y="38151"/>
                  </a:cubicBezTo>
                  <a:cubicBezTo>
                    <a:pt x="43772" y="39334"/>
                    <a:pt x="47101" y="41590"/>
                    <a:pt x="49550" y="44922"/>
                  </a:cubicBezTo>
                  <a:cubicBezTo>
                    <a:pt x="51999" y="48218"/>
                    <a:pt x="53237" y="52158"/>
                    <a:pt x="53237" y="56744"/>
                  </a:cubicBezTo>
                  <a:cubicBezTo>
                    <a:pt x="53237" y="63765"/>
                    <a:pt x="50981" y="69281"/>
                    <a:pt x="46414" y="73293"/>
                  </a:cubicBezTo>
                  <a:cubicBezTo>
                    <a:pt x="41874" y="77307"/>
                    <a:pt x="35436" y="79312"/>
                    <a:pt x="27127" y="79312"/>
                  </a:cubicBezTo>
                  <a:lnTo>
                    <a:pt x="0" y="79312"/>
                  </a:lnTo>
                  <a:close/>
                  <a:moveTo>
                    <a:pt x="10317" y="42718"/>
                  </a:moveTo>
                  <a:lnTo>
                    <a:pt x="10317" y="70877"/>
                  </a:lnTo>
                  <a:lnTo>
                    <a:pt x="27347" y="70877"/>
                  </a:lnTo>
                  <a:cubicBezTo>
                    <a:pt x="32135" y="70877"/>
                    <a:pt x="35931" y="69639"/>
                    <a:pt x="38682" y="67168"/>
                  </a:cubicBezTo>
                  <a:cubicBezTo>
                    <a:pt x="41489" y="64659"/>
                    <a:pt x="42865" y="61220"/>
                    <a:pt x="42865" y="56851"/>
                  </a:cubicBezTo>
                  <a:cubicBezTo>
                    <a:pt x="42865" y="47428"/>
                    <a:pt x="37747" y="42718"/>
                    <a:pt x="27513" y="42718"/>
                  </a:cubicBezTo>
                  <a:lnTo>
                    <a:pt x="10317" y="42718"/>
                  </a:lnTo>
                  <a:close/>
                  <a:moveTo>
                    <a:pt x="10317" y="34443"/>
                  </a:moveTo>
                  <a:lnTo>
                    <a:pt x="25889" y="34443"/>
                  </a:lnTo>
                  <a:cubicBezTo>
                    <a:pt x="30401" y="34443"/>
                    <a:pt x="34005" y="33315"/>
                    <a:pt x="36702" y="31059"/>
                  </a:cubicBezTo>
                  <a:cubicBezTo>
                    <a:pt x="39426" y="28803"/>
                    <a:pt x="40774" y="25738"/>
                    <a:pt x="40774" y="21869"/>
                  </a:cubicBezTo>
                  <a:cubicBezTo>
                    <a:pt x="40774" y="17572"/>
                    <a:pt x="39536" y="14455"/>
                    <a:pt x="37004" y="12521"/>
                  </a:cubicBezTo>
                  <a:cubicBezTo>
                    <a:pt x="34501" y="10551"/>
                    <a:pt x="30704" y="9563"/>
                    <a:pt x="25559" y="9563"/>
                  </a:cubicBezTo>
                  <a:lnTo>
                    <a:pt x="10317" y="9563"/>
                  </a:lnTo>
                  <a:lnTo>
                    <a:pt x="10317" y="34443"/>
                  </a:lnTo>
                  <a:close/>
                  <a:moveTo>
                    <a:pt x="115030" y="45943"/>
                  </a:moveTo>
                  <a:cubicBezTo>
                    <a:pt x="115030" y="57586"/>
                    <a:pt x="113049" y="66236"/>
                    <a:pt x="109087" y="71898"/>
                  </a:cubicBezTo>
                  <a:cubicBezTo>
                    <a:pt x="105098" y="77557"/>
                    <a:pt x="98880" y="80388"/>
                    <a:pt x="90434" y="80388"/>
                  </a:cubicBezTo>
                  <a:cubicBezTo>
                    <a:pt x="82070" y="80388"/>
                    <a:pt x="75907" y="77629"/>
                    <a:pt x="71890" y="72112"/>
                  </a:cubicBezTo>
                  <a:cubicBezTo>
                    <a:pt x="67873" y="66560"/>
                    <a:pt x="65810" y="58285"/>
                    <a:pt x="65645" y="47285"/>
                  </a:cubicBezTo>
                  <a:lnTo>
                    <a:pt x="65645" y="34013"/>
                  </a:lnTo>
                  <a:cubicBezTo>
                    <a:pt x="65645" y="22513"/>
                    <a:pt x="67653" y="13971"/>
                    <a:pt x="71615" y="8383"/>
                  </a:cubicBezTo>
                  <a:cubicBezTo>
                    <a:pt x="75605" y="2795"/>
                    <a:pt x="81822" y="0"/>
                    <a:pt x="90324" y="0"/>
                  </a:cubicBezTo>
                  <a:cubicBezTo>
                    <a:pt x="98742" y="0"/>
                    <a:pt x="104933" y="2704"/>
                    <a:pt x="108922" y="8113"/>
                  </a:cubicBezTo>
                  <a:cubicBezTo>
                    <a:pt x="112884" y="13486"/>
                    <a:pt x="114920" y="21798"/>
                    <a:pt x="115030" y="33048"/>
                  </a:cubicBezTo>
                  <a:lnTo>
                    <a:pt x="115030" y="45943"/>
                  </a:lnTo>
                  <a:close/>
                  <a:moveTo>
                    <a:pt x="105098" y="32349"/>
                  </a:moveTo>
                  <a:cubicBezTo>
                    <a:pt x="105098" y="23930"/>
                    <a:pt x="103915" y="17803"/>
                    <a:pt x="101549" y="13971"/>
                  </a:cubicBezTo>
                  <a:cubicBezTo>
                    <a:pt x="99183" y="10102"/>
                    <a:pt x="95441" y="8168"/>
                    <a:pt x="90324" y="8168"/>
                  </a:cubicBezTo>
                  <a:cubicBezTo>
                    <a:pt x="85234" y="8168"/>
                    <a:pt x="81520" y="10083"/>
                    <a:pt x="79209" y="13916"/>
                  </a:cubicBezTo>
                  <a:cubicBezTo>
                    <a:pt x="76870" y="17751"/>
                    <a:pt x="75660" y="23644"/>
                    <a:pt x="75605" y="31595"/>
                  </a:cubicBezTo>
                  <a:lnTo>
                    <a:pt x="75605" y="47503"/>
                  </a:lnTo>
                  <a:cubicBezTo>
                    <a:pt x="75605" y="55954"/>
                    <a:pt x="76815" y="62208"/>
                    <a:pt x="79264" y="66255"/>
                  </a:cubicBezTo>
                  <a:cubicBezTo>
                    <a:pt x="81712" y="70266"/>
                    <a:pt x="85454" y="72272"/>
                    <a:pt x="90434" y="72272"/>
                  </a:cubicBezTo>
                  <a:cubicBezTo>
                    <a:pt x="95331" y="72272"/>
                    <a:pt x="98963" y="70374"/>
                    <a:pt x="101329" y="66577"/>
                  </a:cubicBezTo>
                  <a:cubicBezTo>
                    <a:pt x="103750" y="62780"/>
                    <a:pt x="104988" y="56796"/>
                    <a:pt x="105098" y="48631"/>
                  </a:cubicBezTo>
                  <a:lnTo>
                    <a:pt x="105098" y="32349"/>
                  </a:lnTo>
                  <a:close/>
                  <a:moveTo>
                    <a:pt x="176824" y="45943"/>
                  </a:moveTo>
                  <a:cubicBezTo>
                    <a:pt x="176824" y="57586"/>
                    <a:pt x="174843" y="66236"/>
                    <a:pt x="170881" y="71898"/>
                  </a:cubicBezTo>
                  <a:cubicBezTo>
                    <a:pt x="166891" y="77557"/>
                    <a:pt x="160674" y="80388"/>
                    <a:pt x="152227" y="80388"/>
                  </a:cubicBezTo>
                  <a:cubicBezTo>
                    <a:pt x="143891" y="80388"/>
                    <a:pt x="137700" y="77629"/>
                    <a:pt x="133684" y="72112"/>
                  </a:cubicBezTo>
                  <a:cubicBezTo>
                    <a:pt x="129667" y="66560"/>
                    <a:pt x="127603" y="58285"/>
                    <a:pt x="127466" y="47285"/>
                  </a:cubicBezTo>
                  <a:lnTo>
                    <a:pt x="127466" y="34013"/>
                  </a:lnTo>
                  <a:cubicBezTo>
                    <a:pt x="127466" y="22513"/>
                    <a:pt x="129447" y="13971"/>
                    <a:pt x="133409" y="8383"/>
                  </a:cubicBezTo>
                  <a:cubicBezTo>
                    <a:pt x="137398" y="2795"/>
                    <a:pt x="143616" y="0"/>
                    <a:pt x="152117" y="0"/>
                  </a:cubicBezTo>
                  <a:cubicBezTo>
                    <a:pt x="160536" y="0"/>
                    <a:pt x="166726" y="2704"/>
                    <a:pt x="170716" y="8113"/>
                  </a:cubicBezTo>
                  <a:cubicBezTo>
                    <a:pt x="174678" y="13486"/>
                    <a:pt x="176741" y="21798"/>
                    <a:pt x="176824" y="33048"/>
                  </a:cubicBezTo>
                  <a:lnTo>
                    <a:pt x="176824" y="45943"/>
                  </a:lnTo>
                  <a:close/>
                  <a:moveTo>
                    <a:pt x="166891" y="32349"/>
                  </a:moveTo>
                  <a:cubicBezTo>
                    <a:pt x="166891" y="23930"/>
                    <a:pt x="165708" y="17803"/>
                    <a:pt x="163342" y="13971"/>
                  </a:cubicBezTo>
                  <a:cubicBezTo>
                    <a:pt x="160976" y="10102"/>
                    <a:pt x="157234" y="8168"/>
                    <a:pt x="152117" y="8168"/>
                  </a:cubicBezTo>
                  <a:cubicBezTo>
                    <a:pt x="147027" y="8168"/>
                    <a:pt x="143313" y="10083"/>
                    <a:pt x="141002" y="13916"/>
                  </a:cubicBezTo>
                  <a:cubicBezTo>
                    <a:pt x="138663" y="17751"/>
                    <a:pt x="137453" y="23644"/>
                    <a:pt x="137398" y="31595"/>
                  </a:cubicBezTo>
                  <a:lnTo>
                    <a:pt x="137398" y="47503"/>
                  </a:lnTo>
                  <a:cubicBezTo>
                    <a:pt x="137398" y="55954"/>
                    <a:pt x="138608" y="62208"/>
                    <a:pt x="141057" y="66255"/>
                  </a:cubicBezTo>
                  <a:cubicBezTo>
                    <a:pt x="143533" y="70266"/>
                    <a:pt x="147247" y="72272"/>
                    <a:pt x="152227" y="72272"/>
                  </a:cubicBezTo>
                  <a:cubicBezTo>
                    <a:pt x="157124" y="72272"/>
                    <a:pt x="160756" y="70374"/>
                    <a:pt x="163122" y="66577"/>
                  </a:cubicBezTo>
                  <a:cubicBezTo>
                    <a:pt x="165543" y="62780"/>
                    <a:pt x="166781" y="56796"/>
                    <a:pt x="166891" y="48631"/>
                  </a:cubicBezTo>
                  <a:lnTo>
                    <a:pt x="166891" y="32349"/>
                  </a:lnTo>
                  <a:close/>
                  <a:moveTo>
                    <a:pt x="228575" y="1021"/>
                  </a:moveTo>
                  <a:lnTo>
                    <a:pt x="228575" y="9456"/>
                  </a:lnTo>
                  <a:lnTo>
                    <a:pt x="226759" y="9456"/>
                  </a:lnTo>
                  <a:cubicBezTo>
                    <a:pt x="219028" y="9599"/>
                    <a:pt x="212865" y="11893"/>
                    <a:pt x="208270" y="16334"/>
                  </a:cubicBezTo>
                  <a:cubicBezTo>
                    <a:pt x="203676" y="20777"/>
                    <a:pt x="201034" y="27028"/>
                    <a:pt x="200319" y="35089"/>
                  </a:cubicBezTo>
                  <a:cubicBezTo>
                    <a:pt x="204446" y="30360"/>
                    <a:pt x="210059" y="27997"/>
                    <a:pt x="217184" y="27997"/>
                  </a:cubicBezTo>
                  <a:cubicBezTo>
                    <a:pt x="224008" y="27997"/>
                    <a:pt x="229427" y="30396"/>
                    <a:pt x="233472" y="35196"/>
                  </a:cubicBezTo>
                  <a:cubicBezTo>
                    <a:pt x="237571" y="39997"/>
                    <a:pt x="239607" y="46193"/>
                    <a:pt x="239607" y="53789"/>
                  </a:cubicBezTo>
                  <a:cubicBezTo>
                    <a:pt x="239607" y="61847"/>
                    <a:pt x="237406" y="68296"/>
                    <a:pt x="232977" y="73133"/>
                  </a:cubicBezTo>
                  <a:cubicBezTo>
                    <a:pt x="228630" y="77970"/>
                    <a:pt x="222742" y="80388"/>
                    <a:pt x="215369" y="80388"/>
                  </a:cubicBezTo>
                  <a:cubicBezTo>
                    <a:pt x="207885" y="80388"/>
                    <a:pt x="201805" y="77521"/>
                    <a:pt x="197155" y="71791"/>
                  </a:cubicBezTo>
                  <a:cubicBezTo>
                    <a:pt x="192478" y="66021"/>
                    <a:pt x="190167" y="58607"/>
                    <a:pt x="190167" y="49544"/>
                  </a:cubicBezTo>
                  <a:lnTo>
                    <a:pt x="190167" y="45728"/>
                  </a:lnTo>
                  <a:cubicBezTo>
                    <a:pt x="190167" y="31328"/>
                    <a:pt x="193221" y="20329"/>
                    <a:pt x="199356" y="12735"/>
                  </a:cubicBezTo>
                  <a:cubicBezTo>
                    <a:pt x="205519" y="5103"/>
                    <a:pt x="214653" y="1199"/>
                    <a:pt x="226814" y="1021"/>
                  </a:cubicBezTo>
                  <a:lnTo>
                    <a:pt x="228575" y="1021"/>
                  </a:lnTo>
                  <a:close/>
                  <a:moveTo>
                    <a:pt x="215534" y="36269"/>
                  </a:moveTo>
                  <a:cubicBezTo>
                    <a:pt x="212122" y="36269"/>
                    <a:pt x="208986" y="37293"/>
                    <a:pt x="206124" y="39334"/>
                  </a:cubicBezTo>
                  <a:cubicBezTo>
                    <a:pt x="203263" y="41376"/>
                    <a:pt x="201282" y="43937"/>
                    <a:pt x="200154" y="47018"/>
                  </a:cubicBezTo>
                  <a:lnTo>
                    <a:pt x="200154" y="50672"/>
                  </a:lnTo>
                  <a:cubicBezTo>
                    <a:pt x="200154" y="57121"/>
                    <a:pt x="201612" y="62315"/>
                    <a:pt x="204501" y="66255"/>
                  </a:cubicBezTo>
                  <a:cubicBezTo>
                    <a:pt x="207418" y="70195"/>
                    <a:pt x="211022" y="72165"/>
                    <a:pt x="215369" y="72165"/>
                  </a:cubicBezTo>
                  <a:cubicBezTo>
                    <a:pt x="219853" y="72165"/>
                    <a:pt x="223347" y="70517"/>
                    <a:pt x="225906" y="67221"/>
                  </a:cubicBezTo>
                  <a:cubicBezTo>
                    <a:pt x="228465" y="63928"/>
                    <a:pt x="229758" y="59611"/>
                    <a:pt x="229758" y="54271"/>
                  </a:cubicBezTo>
                  <a:cubicBezTo>
                    <a:pt x="229758" y="48898"/>
                    <a:pt x="228465" y="44564"/>
                    <a:pt x="225851" y="41268"/>
                  </a:cubicBezTo>
                  <a:cubicBezTo>
                    <a:pt x="223265" y="37937"/>
                    <a:pt x="219825" y="36269"/>
                    <a:pt x="215534" y="36269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1" name="Voľný tvar: obrazec 200">
              <a:extLst>
                <a:ext uri="{FF2B5EF4-FFF2-40B4-BE49-F238E27FC236}">
                  <a16:creationId xmlns:a16="http://schemas.microsoft.com/office/drawing/2014/main" id="{F9B6851A-6F07-4678-BC5F-30FF1355CE6C}"/>
                </a:ext>
              </a:extLst>
            </p:cNvPr>
            <p:cNvSpPr/>
            <p:nvPr/>
          </p:nvSpPr>
          <p:spPr>
            <a:xfrm>
              <a:off x="11409350" y="228116"/>
              <a:ext cx="120780" cy="79315"/>
            </a:xfrm>
            <a:custGeom>
              <a:avLst/>
              <a:gdLst>
                <a:gd name="connsiteX0" fmla="*/ 33455 w 120780"/>
                <a:gd name="connsiteY0" fmla="*/ 64538 h 79315"/>
                <a:gd name="connsiteX1" fmla="*/ 55823 w 120780"/>
                <a:gd name="connsiteY1" fmla="*/ 0 h 79315"/>
                <a:gd name="connsiteX2" fmla="*/ 67103 w 120780"/>
                <a:gd name="connsiteY2" fmla="*/ 0 h 79315"/>
                <a:gd name="connsiteX3" fmla="*/ 38078 w 120780"/>
                <a:gd name="connsiteY3" fmla="*/ 78239 h 79315"/>
                <a:gd name="connsiteX4" fmla="*/ 28943 w 120780"/>
                <a:gd name="connsiteY4" fmla="*/ 78239 h 79315"/>
                <a:gd name="connsiteX5" fmla="*/ 0 w 120780"/>
                <a:gd name="connsiteY5" fmla="*/ 0 h 79315"/>
                <a:gd name="connsiteX6" fmla="*/ 11225 w 120780"/>
                <a:gd name="connsiteY6" fmla="*/ 0 h 79315"/>
                <a:gd name="connsiteX7" fmla="*/ 33455 w 120780"/>
                <a:gd name="connsiteY7" fmla="*/ 64538 h 79315"/>
                <a:gd name="connsiteX8" fmla="*/ 110408 w 120780"/>
                <a:gd name="connsiteY8" fmla="*/ 0 h 79315"/>
                <a:gd name="connsiteX9" fmla="*/ 120780 w 120780"/>
                <a:gd name="connsiteY9" fmla="*/ 0 h 79315"/>
                <a:gd name="connsiteX10" fmla="*/ 120780 w 120780"/>
                <a:gd name="connsiteY10" fmla="*/ 55402 h 79315"/>
                <a:gd name="connsiteX11" fmla="*/ 114012 w 120780"/>
                <a:gd name="connsiteY11" fmla="*/ 72974 h 79315"/>
                <a:gd name="connsiteX12" fmla="*/ 96074 w 120780"/>
                <a:gd name="connsiteY12" fmla="*/ 79315 h 79315"/>
                <a:gd name="connsiteX13" fmla="*/ 77916 w 120780"/>
                <a:gd name="connsiteY13" fmla="*/ 73351 h 79315"/>
                <a:gd name="connsiteX14" fmla="*/ 71395 w 120780"/>
                <a:gd name="connsiteY14" fmla="*/ 56637 h 79315"/>
                <a:gd name="connsiteX15" fmla="*/ 81712 w 120780"/>
                <a:gd name="connsiteY15" fmla="*/ 56637 h 79315"/>
                <a:gd name="connsiteX16" fmla="*/ 85372 w 120780"/>
                <a:gd name="connsiteY16" fmla="*/ 67116 h 79315"/>
                <a:gd name="connsiteX17" fmla="*/ 96074 w 120780"/>
                <a:gd name="connsiteY17" fmla="*/ 70877 h 79315"/>
                <a:gd name="connsiteX18" fmla="*/ 106391 w 120780"/>
                <a:gd name="connsiteY18" fmla="*/ 66847 h 79315"/>
                <a:gd name="connsiteX19" fmla="*/ 110408 w 120780"/>
                <a:gd name="connsiteY19" fmla="*/ 55564 h 79315"/>
                <a:gd name="connsiteX20" fmla="*/ 110408 w 120780"/>
                <a:gd name="connsiteY20" fmla="*/ 0 h 7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0780" h="79315">
                  <a:moveTo>
                    <a:pt x="33455" y="64538"/>
                  </a:moveTo>
                  <a:lnTo>
                    <a:pt x="55823" y="0"/>
                  </a:lnTo>
                  <a:lnTo>
                    <a:pt x="67103" y="0"/>
                  </a:lnTo>
                  <a:lnTo>
                    <a:pt x="38078" y="78239"/>
                  </a:lnTo>
                  <a:lnTo>
                    <a:pt x="28943" y="78239"/>
                  </a:lnTo>
                  <a:lnTo>
                    <a:pt x="0" y="0"/>
                  </a:lnTo>
                  <a:lnTo>
                    <a:pt x="11225" y="0"/>
                  </a:lnTo>
                  <a:lnTo>
                    <a:pt x="33455" y="64538"/>
                  </a:lnTo>
                  <a:close/>
                  <a:moveTo>
                    <a:pt x="110408" y="0"/>
                  </a:moveTo>
                  <a:lnTo>
                    <a:pt x="120780" y="0"/>
                  </a:lnTo>
                  <a:lnTo>
                    <a:pt x="120780" y="55402"/>
                  </a:lnTo>
                  <a:cubicBezTo>
                    <a:pt x="120780" y="62890"/>
                    <a:pt x="118524" y="68745"/>
                    <a:pt x="114012" y="72974"/>
                  </a:cubicBezTo>
                  <a:cubicBezTo>
                    <a:pt x="109528" y="77199"/>
                    <a:pt x="103557" y="79315"/>
                    <a:pt x="96074" y="79315"/>
                  </a:cubicBezTo>
                  <a:cubicBezTo>
                    <a:pt x="88288" y="79315"/>
                    <a:pt x="82235" y="77326"/>
                    <a:pt x="77916" y="73351"/>
                  </a:cubicBezTo>
                  <a:cubicBezTo>
                    <a:pt x="73569" y="69372"/>
                    <a:pt x="71395" y="63804"/>
                    <a:pt x="71395" y="56637"/>
                  </a:cubicBezTo>
                  <a:lnTo>
                    <a:pt x="81712" y="56637"/>
                  </a:lnTo>
                  <a:cubicBezTo>
                    <a:pt x="81712" y="61116"/>
                    <a:pt x="82950" y="64610"/>
                    <a:pt x="85372" y="67116"/>
                  </a:cubicBezTo>
                  <a:cubicBezTo>
                    <a:pt x="87848" y="69623"/>
                    <a:pt x="91424" y="70877"/>
                    <a:pt x="96074" y="70877"/>
                  </a:cubicBezTo>
                  <a:cubicBezTo>
                    <a:pt x="100339" y="70877"/>
                    <a:pt x="103778" y="69535"/>
                    <a:pt x="106391" y="66847"/>
                  </a:cubicBezTo>
                  <a:cubicBezTo>
                    <a:pt x="109032" y="64161"/>
                    <a:pt x="110380" y="60400"/>
                    <a:pt x="110408" y="55564"/>
                  </a:cubicBezTo>
                  <a:lnTo>
                    <a:pt x="110408" y="0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2" name="Voľný tvar: obrazec 201">
              <a:extLst>
                <a:ext uri="{FF2B5EF4-FFF2-40B4-BE49-F238E27FC236}">
                  <a16:creationId xmlns:a16="http://schemas.microsoft.com/office/drawing/2014/main" id="{0C40A8E5-8E4E-492F-8A12-BD60993F0662}"/>
                </a:ext>
              </a:extLst>
            </p:cNvPr>
            <p:cNvSpPr/>
            <p:nvPr/>
          </p:nvSpPr>
          <p:spPr>
            <a:xfrm>
              <a:off x="9508064" y="1200504"/>
              <a:ext cx="376592" cy="83612"/>
            </a:xfrm>
            <a:custGeom>
              <a:avLst/>
              <a:gdLst>
                <a:gd name="connsiteX0" fmla="*/ 39013 w 376592"/>
                <a:gd name="connsiteY0" fmla="*/ 4297 h 83612"/>
                <a:gd name="connsiteX1" fmla="*/ 49385 w 376592"/>
                <a:gd name="connsiteY1" fmla="*/ 4297 h 83612"/>
                <a:gd name="connsiteX2" fmla="*/ 49385 w 376592"/>
                <a:gd name="connsiteY2" fmla="*/ 59699 h 83612"/>
                <a:gd name="connsiteX3" fmla="*/ 42617 w 376592"/>
                <a:gd name="connsiteY3" fmla="*/ 77271 h 83612"/>
                <a:gd name="connsiteX4" fmla="*/ 24679 w 376592"/>
                <a:gd name="connsiteY4" fmla="*/ 83613 h 83612"/>
                <a:gd name="connsiteX5" fmla="*/ 6493 w 376592"/>
                <a:gd name="connsiteY5" fmla="*/ 77648 h 83612"/>
                <a:gd name="connsiteX6" fmla="*/ 0 w 376592"/>
                <a:gd name="connsiteY6" fmla="*/ 60934 h 83612"/>
                <a:gd name="connsiteX7" fmla="*/ 10317 w 376592"/>
                <a:gd name="connsiteY7" fmla="*/ 60934 h 83612"/>
                <a:gd name="connsiteX8" fmla="*/ 13976 w 376592"/>
                <a:gd name="connsiteY8" fmla="*/ 71414 h 83612"/>
                <a:gd name="connsiteX9" fmla="*/ 24679 w 376592"/>
                <a:gd name="connsiteY9" fmla="*/ 75175 h 83612"/>
                <a:gd name="connsiteX10" fmla="*/ 34996 w 376592"/>
                <a:gd name="connsiteY10" fmla="*/ 71144 h 83612"/>
                <a:gd name="connsiteX11" fmla="*/ 39013 w 376592"/>
                <a:gd name="connsiteY11" fmla="*/ 59861 h 83612"/>
                <a:gd name="connsiteX12" fmla="*/ 39013 w 376592"/>
                <a:gd name="connsiteY12" fmla="*/ 4297 h 83612"/>
                <a:gd name="connsiteX13" fmla="*/ 89526 w 376592"/>
                <a:gd name="connsiteY13" fmla="*/ 83613 h 83612"/>
                <a:gd name="connsiteX14" fmla="*/ 70295 w 376592"/>
                <a:gd name="connsiteY14" fmla="*/ 75873 h 83612"/>
                <a:gd name="connsiteX15" fmla="*/ 62866 w 376592"/>
                <a:gd name="connsiteY15" fmla="*/ 55080 h 83612"/>
                <a:gd name="connsiteX16" fmla="*/ 62866 w 376592"/>
                <a:gd name="connsiteY16" fmla="*/ 53250 h 83612"/>
                <a:gd name="connsiteX17" fmla="*/ 66140 w 376592"/>
                <a:gd name="connsiteY17" fmla="*/ 37829 h 83612"/>
                <a:gd name="connsiteX18" fmla="*/ 75384 w 376592"/>
                <a:gd name="connsiteY18" fmla="*/ 27190 h 83612"/>
                <a:gd name="connsiteX19" fmla="*/ 88288 w 376592"/>
                <a:gd name="connsiteY19" fmla="*/ 23322 h 83612"/>
                <a:gd name="connsiteX20" fmla="*/ 105924 w 376592"/>
                <a:gd name="connsiteY20" fmla="*/ 30789 h 83612"/>
                <a:gd name="connsiteX21" fmla="*/ 112196 w 376592"/>
                <a:gd name="connsiteY21" fmla="*/ 52177 h 83612"/>
                <a:gd name="connsiteX22" fmla="*/ 112196 w 376592"/>
                <a:gd name="connsiteY22" fmla="*/ 56315 h 83612"/>
                <a:gd name="connsiteX23" fmla="*/ 72826 w 376592"/>
                <a:gd name="connsiteY23" fmla="*/ 56315 h 83612"/>
                <a:gd name="connsiteX24" fmla="*/ 77806 w 376592"/>
                <a:gd name="connsiteY24" fmla="*/ 70231 h 83612"/>
                <a:gd name="connsiteX25" fmla="*/ 90076 w 376592"/>
                <a:gd name="connsiteY25" fmla="*/ 75497 h 83612"/>
                <a:gd name="connsiteX26" fmla="*/ 98990 w 376592"/>
                <a:gd name="connsiteY26" fmla="*/ 73348 h 83612"/>
                <a:gd name="connsiteX27" fmla="*/ 105373 w 376592"/>
                <a:gd name="connsiteY27" fmla="*/ 67653 h 83612"/>
                <a:gd name="connsiteX28" fmla="*/ 111454 w 376592"/>
                <a:gd name="connsiteY28" fmla="*/ 72382 h 83612"/>
                <a:gd name="connsiteX29" fmla="*/ 89526 w 376592"/>
                <a:gd name="connsiteY29" fmla="*/ 83613 h 83612"/>
                <a:gd name="connsiteX30" fmla="*/ 88288 w 376592"/>
                <a:gd name="connsiteY30" fmla="*/ 31488 h 83612"/>
                <a:gd name="connsiteX31" fmla="*/ 78191 w 376592"/>
                <a:gd name="connsiteY31" fmla="*/ 35895 h 83612"/>
                <a:gd name="connsiteX32" fmla="*/ 73128 w 376592"/>
                <a:gd name="connsiteY32" fmla="*/ 48147 h 83612"/>
                <a:gd name="connsiteX33" fmla="*/ 102264 w 376592"/>
                <a:gd name="connsiteY33" fmla="*/ 48147 h 83612"/>
                <a:gd name="connsiteX34" fmla="*/ 102264 w 376592"/>
                <a:gd name="connsiteY34" fmla="*/ 47395 h 83612"/>
                <a:gd name="connsiteX35" fmla="*/ 98193 w 376592"/>
                <a:gd name="connsiteY35" fmla="*/ 35681 h 83612"/>
                <a:gd name="connsiteX36" fmla="*/ 88288 w 376592"/>
                <a:gd name="connsiteY36" fmla="*/ 31488 h 83612"/>
                <a:gd name="connsiteX37" fmla="*/ 121331 w 376592"/>
                <a:gd name="connsiteY37" fmla="*/ 52983 h 83612"/>
                <a:gd name="connsiteX38" fmla="*/ 127686 w 376592"/>
                <a:gd name="connsiteY38" fmla="*/ 31488 h 83612"/>
                <a:gd name="connsiteX39" fmla="*/ 144276 w 376592"/>
                <a:gd name="connsiteY39" fmla="*/ 23322 h 83612"/>
                <a:gd name="connsiteX40" fmla="*/ 160454 w 376592"/>
                <a:gd name="connsiteY40" fmla="*/ 30308 h 83612"/>
                <a:gd name="connsiteX41" fmla="*/ 160454 w 376592"/>
                <a:gd name="connsiteY41" fmla="*/ 0 h 83612"/>
                <a:gd name="connsiteX42" fmla="*/ 170413 w 376592"/>
                <a:gd name="connsiteY42" fmla="*/ 0 h 83612"/>
                <a:gd name="connsiteX43" fmla="*/ 170413 w 376592"/>
                <a:gd name="connsiteY43" fmla="*/ 82537 h 83612"/>
                <a:gd name="connsiteX44" fmla="*/ 161251 w 376592"/>
                <a:gd name="connsiteY44" fmla="*/ 82537 h 83612"/>
                <a:gd name="connsiteX45" fmla="*/ 160784 w 376592"/>
                <a:gd name="connsiteY45" fmla="*/ 76303 h 83612"/>
                <a:gd name="connsiteX46" fmla="*/ 144166 w 376592"/>
                <a:gd name="connsiteY46" fmla="*/ 83613 h 83612"/>
                <a:gd name="connsiteX47" fmla="*/ 127686 w 376592"/>
                <a:gd name="connsiteY47" fmla="*/ 75337 h 83612"/>
                <a:gd name="connsiteX48" fmla="*/ 121331 w 376592"/>
                <a:gd name="connsiteY48" fmla="*/ 53734 h 83612"/>
                <a:gd name="connsiteX49" fmla="*/ 121331 w 376592"/>
                <a:gd name="connsiteY49" fmla="*/ 52983 h 83612"/>
                <a:gd name="connsiteX50" fmla="*/ 131290 w 376592"/>
                <a:gd name="connsiteY50" fmla="*/ 54111 h 83612"/>
                <a:gd name="connsiteX51" fmla="*/ 135362 w 376592"/>
                <a:gd name="connsiteY51" fmla="*/ 69587 h 83612"/>
                <a:gd name="connsiteX52" fmla="*/ 146642 w 376592"/>
                <a:gd name="connsiteY52" fmla="*/ 75175 h 83612"/>
                <a:gd name="connsiteX53" fmla="*/ 160454 w 376592"/>
                <a:gd name="connsiteY53" fmla="*/ 66684 h 83612"/>
                <a:gd name="connsiteX54" fmla="*/ 160454 w 376592"/>
                <a:gd name="connsiteY54" fmla="*/ 39978 h 83612"/>
                <a:gd name="connsiteX55" fmla="*/ 146752 w 376592"/>
                <a:gd name="connsiteY55" fmla="*/ 31757 h 83612"/>
                <a:gd name="connsiteX56" fmla="*/ 135362 w 376592"/>
                <a:gd name="connsiteY56" fmla="*/ 37400 h 83612"/>
                <a:gd name="connsiteX57" fmla="*/ 131290 w 376592"/>
                <a:gd name="connsiteY57" fmla="*/ 54111 h 83612"/>
                <a:gd name="connsiteX58" fmla="*/ 221779 w 376592"/>
                <a:gd name="connsiteY58" fmla="*/ 82537 h 83612"/>
                <a:gd name="connsiteX59" fmla="*/ 220376 w 376592"/>
                <a:gd name="connsiteY59" fmla="*/ 76410 h 83612"/>
                <a:gd name="connsiteX60" fmla="*/ 203813 w 376592"/>
                <a:gd name="connsiteY60" fmla="*/ 83613 h 83612"/>
                <a:gd name="connsiteX61" fmla="*/ 189700 w 376592"/>
                <a:gd name="connsiteY61" fmla="*/ 78776 h 83612"/>
                <a:gd name="connsiteX62" fmla="*/ 184197 w 376592"/>
                <a:gd name="connsiteY62" fmla="*/ 66417 h 83612"/>
                <a:gd name="connsiteX63" fmla="*/ 191075 w 376592"/>
                <a:gd name="connsiteY63" fmla="*/ 52337 h 83612"/>
                <a:gd name="connsiteX64" fmla="*/ 210554 w 376592"/>
                <a:gd name="connsiteY64" fmla="*/ 47288 h 83612"/>
                <a:gd name="connsiteX65" fmla="*/ 220211 w 376592"/>
                <a:gd name="connsiteY65" fmla="*/ 47288 h 83612"/>
                <a:gd name="connsiteX66" fmla="*/ 220211 w 376592"/>
                <a:gd name="connsiteY66" fmla="*/ 42718 h 83612"/>
                <a:gd name="connsiteX67" fmla="*/ 217102 w 376592"/>
                <a:gd name="connsiteY67" fmla="*/ 34445 h 83612"/>
                <a:gd name="connsiteX68" fmla="*/ 207913 w 376592"/>
                <a:gd name="connsiteY68" fmla="*/ 31328 h 83612"/>
                <a:gd name="connsiteX69" fmla="*/ 198999 w 376592"/>
                <a:gd name="connsiteY69" fmla="*/ 34013 h 83612"/>
                <a:gd name="connsiteX70" fmla="*/ 195394 w 376592"/>
                <a:gd name="connsiteY70" fmla="*/ 40517 h 83612"/>
                <a:gd name="connsiteX71" fmla="*/ 185380 w 376592"/>
                <a:gd name="connsiteY71" fmla="*/ 40517 h 83612"/>
                <a:gd name="connsiteX72" fmla="*/ 188461 w 376592"/>
                <a:gd name="connsiteY72" fmla="*/ 32134 h 83612"/>
                <a:gd name="connsiteX73" fmla="*/ 196825 w 376592"/>
                <a:gd name="connsiteY73" fmla="*/ 25686 h 83612"/>
                <a:gd name="connsiteX74" fmla="*/ 208491 w 376592"/>
                <a:gd name="connsiteY74" fmla="*/ 23322 h 83612"/>
                <a:gd name="connsiteX75" fmla="*/ 224255 w 376592"/>
                <a:gd name="connsiteY75" fmla="*/ 28371 h 83612"/>
                <a:gd name="connsiteX76" fmla="*/ 230143 w 376592"/>
                <a:gd name="connsiteY76" fmla="*/ 42182 h 83612"/>
                <a:gd name="connsiteX77" fmla="*/ 230143 w 376592"/>
                <a:gd name="connsiteY77" fmla="*/ 68943 h 83612"/>
                <a:gd name="connsiteX78" fmla="*/ 232206 w 376592"/>
                <a:gd name="connsiteY78" fmla="*/ 81679 h 83612"/>
                <a:gd name="connsiteX79" fmla="*/ 232206 w 376592"/>
                <a:gd name="connsiteY79" fmla="*/ 82537 h 83612"/>
                <a:gd name="connsiteX80" fmla="*/ 221779 w 376592"/>
                <a:gd name="connsiteY80" fmla="*/ 82537 h 83612"/>
                <a:gd name="connsiteX81" fmla="*/ 205272 w 376592"/>
                <a:gd name="connsiteY81" fmla="*/ 74960 h 83612"/>
                <a:gd name="connsiteX82" fmla="*/ 214131 w 376592"/>
                <a:gd name="connsiteY82" fmla="*/ 72542 h 83612"/>
                <a:gd name="connsiteX83" fmla="*/ 220211 w 376592"/>
                <a:gd name="connsiteY83" fmla="*/ 66255 h 83612"/>
                <a:gd name="connsiteX84" fmla="*/ 220211 w 376592"/>
                <a:gd name="connsiteY84" fmla="*/ 54326 h 83612"/>
                <a:gd name="connsiteX85" fmla="*/ 212425 w 376592"/>
                <a:gd name="connsiteY85" fmla="*/ 54326 h 83612"/>
                <a:gd name="connsiteX86" fmla="*/ 194156 w 376592"/>
                <a:gd name="connsiteY86" fmla="*/ 65020 h 83612"/>
                <a:gd name="connsiteX87" fmla="*/ 197265 w 376592"/>
                <a:gd name="connsiteY87" fmla="*/ 72327 h 83612"/>
                <a:gd name="connsiteX88" fmla="*/ 205272 w 376592"/>
                <a:gd name="connsiteY88" fmla="*/ 74960 h 83612"/>
                <a:gd name="connsiteX89" fmla="*/ 214461 w 376592"/>
                <a:gd name="connsiteY89" fmla="*/ 0 h 83612"/>
                <a:gd name="connsiteX90" fmla="*/ 226511 w 376592"/>
                <a:gd name="connsiteY90" fmla="*/ 0 h 83612"/>
                <a:gd name="connsiteX91" fmla="*/ 212095 w 376592"/>
                <a:gd name="connsiteY91" fmla="*/ 15798 h 83612"/>
                <a:gd name="connsiteX92" fmla="*/ 204089 w 376592"/>
                <a:gd name="connsiteY92" fmla="*/ 15798 h 83612"/>
                <a:gd name="connsiteX93" fmla="*/ 214461 w 376592"/>
                <a:gd name="connsiteY93" fmla="*/ 0 h 83612"/>
                <a:gd name="connsiteX94" fmla="*/ 256527 w 376592"/>
                <a:gd name="connsiteY94" fmla="*/ 82537 h 83612"/>
                <a:gd name="connsiteX95" fmla="*/ 246595 w 376592"/>
                <a:gd name="connsiteY95" fmla="*/ 82537 h 83612"/>
                <a:gd name="connsiteX96" fmla="*/ 246595 w 376592"/>
                <a:gd name="connsiteY96" fmla="*/ 0 h 83612"/>
                <a:gd name="connsiteX97" fmla="*/ 256527 w 376592"/>
                <a:gd name="connsiteY97" fmla="*/ 0 h 83612"/>
                <a:gd name="connsiteX98" fmla="*/ 256527 w 376592"/>
                <a:gd name="connsiteY98" fmla="*/ 82537 h 83612"/>
                <a:gd name="connsiteX99" fmla="*/ 296613 w 376592"/>
                <a:gd name="connsiteY99" fmla="*/ 83613 h 83612"/>
                <a:gd name="connsiteX100" fmla="*/ 277382 w 376592"/>
                <a:gd name="connsiteY100" fmla="*/ 75873 h 83612"/>
                <a:gd name="connsiteX101" fmla="*/ 269981 w 376592"/>
                <a:gd name="connsiteY101" fmla="*/ 55080 h 83612"/>
                <a:gd name="connsiteX102" fmla="*/ 269981 w 376592"/>
                <a:gd name="connsiteY102" fmla="*/ 53250 h 83612"/>
                <a:gd name="connsiteX103" fmla="*/ 273255 w 376592"/>
                <a:gd name="connsiteY103" fmla="*/ 37829 h 83612"/>
                <a:gd name="connsiteX104" fmla="*/ 282499 w 376592"/>
                <a:gd name="connsiteY104" fmla="*/ 27190 h 83612"/>
                <a:gd name="connsiteX105" fmla="*/ 295375 w 376592"/>
                <a:gd name="connsiteY105" fmla="*/ 23322 h 83612"/>
                <a:gd name="connsiteX106" fmla="*/ 313011 w 376592"/>
                <a:gd name="connsiteY106" fmla="*/ 30789 h 83612"/>
                <a:gd name="connsiteX107" fmla="*/ 319311 w 376592"/>
                <a:gd name="connsiteY107" fmla="*/ 52177 h 83612"/>
                <a:gd name="connsiteX108" fmla="*/ 319311 w 376592"/>
                <a:gd name="connsiteY108" fmla="*/ 56315 h 83612"/>
                <a:gd name="connsiteX109" fmla="*/ 279913 w 376592"/>
                <a:gd name="connsiteY109" fmla="*/ 56315 h 83612"/>
                <a:gd name="connsiteX110" fmla="*/ 284921 w 376592"/>
                <a:gd name="connsiteY110" fmla="*/ 70231 h 83612"/>
                <a:gd name="connsiteX111" fmla="*/ 297164 w 376592"/>
                <a:gd name="connsiteY111" fmla="*/ 75497 h 83612"/>
                <a:gd name="connsiteX112" fmla="*/ 306078 w 376592"/>
                <a:gd name="connsiteY112" fmla="*/ 73348 h 83612"/>
                <a:gd name="connsiteX113" fmla="*/ 312488 w 376592"/>
                <a:gd name="connsiteY113" fmla="*/ 67653 h 83612"/>
                <a:gd name="connsiteX114" fmla="*/ 318541 w 376592"/>
                <a:gd name="connsiteY114" fmla="*/ 72382 h 83612"/>
                <a:gd name="connsiteX115" fmla="*/ 296613 w 376592"/>
                <a:gd name="connsiteY115" fmla="*/ 83613 h 83612"/>
                <a:gd name="connsiteX116" fmla="*/ 295375 w 376592"/>
                <a:gd name="connsiteY116" fmla="*/ 31488 h 83612"/>
                <a:gd name="connsiteX117" fmla="*/ 285278 w 376592"/>
                <a:gd name="connsiteY117" fmla="*/ 35895 h 83612"/>
                <a:gd name="connsiteX118" fmla="*/ 280244 w 376592"/>
                <a:gd name="connsiteY118" fmla="*/ 48147 h 83612"/>
                <a:gd name="connsiteX119" fmla="*/ 309352 w 376592"/>
                <a:gd name="connsiteY119" fmla="*/ 48147 h 83612"/>
                <a:gd name="connsiteX120" fmla="*/ 309352 w 376592"/>
                <a:gd name="connsiteY120" fmla="*/ 47395 h 83612"/>
                <a:gd name="connsiteX121" fmla="*/ 305280 w 376592"/>
                <a:gd name="connsiteY121" fmla="*/ 35681 h 83612"/>
                <a:gd name="connsiteX122" fmla="*/ 295375 w 376592"/>
                <a:gd name="connsiteY122" fmla="*/ 31488 h 83612"/>
                <a:gd name="connsiteX123" fmla="*/ 340249 w 376592"/>
                <a:gd name="connsiteY123" fmla="*/ 24395 h 83612"/>
                <a:gd name="connsiteX124" fmla="*/ 340579 w 376592"/>
                <a:gd name="connsiteY124" fmla="*/ 31702 h 83612"/>
                <a:gd name="connsiteX125" fmla="*/ 357994 w 376592"/>
                <a:gd name="connsiteY125" fmla="*/ 23322 h 83612"/>
                <a:gd name="connsiteX126" fmla="*/ 376593 w 376592"/>
                <a:gd name="connsiteY126" fmla="*/ 44116 h 83612"/>
                <a:gd name="connsiteX127" fmla="*/ 376593 w 376592"/>
                <a:gd name="connsiteY127" fmla="*/ 82537 h 83612"/>
                <a:gd name="connsiteX128" fmla="*/ 366633 w 376592"/>
                <a:gd name="connsiteY128" fmla="*/ 82537 h 83612"/>
                <a:gd name="connsiteX129" fmla="*/ 366633 w 376592"/>
                <a:gd name="connsiteY129" fmla="*/ 44064 h 83612"/>
                <a:gd name="connsiteX130" fmla="*/ 363744 w 376592"/>
                <a:gd name="connsiteY130" fmla="*/ 34767 h 83612"/>
                <a:gd name="connsiteX131" fmla="*/ 354995 w 376592"/>
                <a:gd name="connsiteY131" fmla="*/ 31757 h 83612"/>
                <a:gd name="connsiteX132" fmla="*/ 346494 w 376592"/>
                <a:gd name="connsiteY132" fmla="*/ 34335 h 83612"/>
                <a:gd name="connsiteX133" fmla="*/ 340799 w 376592"/>
                <a:gd name="connsiteY133" fmla="*/ 41106 h 83612"/>
                <a:gd name="connsiteX134" fmla="*/ 340799 w 376592"/>
                <a:gd name="connsiteY134" fmla="*/ 82537 h 83612"/>
                <a:gd name="connsiteX135" fmla="*/ 330867 w 376592"/>
                <a:gd name="connsiteY135" fmla="*/ 82537 h 83612"/>
                <a:gd name="connsiteX136" fmla="*/ 330867 w 376592"/>
                <a:gd name="connsiteY136" fmla="*/ 24395 h 83612"/>
                <a:gd name="connsiteX137" fmla="*/ 340249 w 376592"/>
                <a:gd name="connsiteY137" fmla="*/ 24395 h 83612"/>
                <a:gd name="connsiteX138" fmla="*/ 354005 w 376592"/>
                <a:gd name="connsiteY138" fmla="*/ 9134 h 83612"/>
                <a:gd name="connsiteX139" fmla="*/ 362066 w 376592"/>
                <a:gd name="connsiteY139" fmla="*/ 0 h 83612"/>
                <a:gd name="connsiteX140" fmla="*/ 370677 w 376592"/>
                <a:gd name="connsiteY140" fmla="*/ 0 h 83612"/>
                <a:gd name="connsiteX141" fmla="*/ 370677 w 376592"/>
                <a:gd name="connsiteY141" fmla="*/ 537 h 83612"/>
                <a:gd name="connsiteX142" fmla="*/ 357031 w 376592"/>
                <a:gd name="connsiteY142" fmla="*/ 15261 h 83612"/>
                <a:gd name="connsiteX143" fmla="*/ 350951 w 376592"/>
                <a:gd name="connsiteY143" fmla="*/ 15261 h 83612"/>
                <a:gd name="connsiteX144" fmla="*/ 337470 w 376592"/>
                <a:gd name="connsiteY144" fmla="*/ 537 h 83612"/>
                <a:gd name="connsiteX145" fmla="*/ 337470 w 376592"/>
                <a:gd name="connsiteY145" fmla="*/ 0 h 83612"/>
                <a:gd name="connsiteX146" fmla="*/ 345888 w 376592"/>
                <a:gd name="connsiteY146" fmla="*/ 0 h 83612"/>
                <a:gd name="connsiteX147" fmla="*/ 354005 w 376592"/>
                <a:gd name="connsiteY147" fmla="*/ 9134 h 83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376592" h="83612">
                  <a:moveTo>
                    <a:pt x="39013" y="4297"/>
                  </a:moveTo>
                  <a:lnTo>
                    <a:pt x="49385" y="4297"/>
                  </a:lnTo>
                  <a:lnTo>
                    <a:pt x="49385" y="59699"/>
                  </a:lnTo>
                  <a:cubicBezTo>
                    <a:pt x="49385" y="67188"/>
                    <a:pt x="47129" y="73042"/>
                    <a:pt x="42617" y="77271"/>
                  </a:cubicBezTo>
                  <a:cubicBezTo>
                    <a:pt x="38133" y="81497"/>
                    <a:pt x="32162" y="83613"/>
                    <a:pt x="24679" y="83613"/>
                  </a:cubicBezTo>
                  <a:cubicBezTo>
                    <a:pt x="16893" y="83613"/>
                    <a:pt x="10840" y="81623"/>
                    <a:pt x="6493" y="77648"/>
                  </a:cubicBezTo>
                  <a:cubicBezTo>
                    <a:pt x="2174" y="73670"/>
                    <a:pt x="0" y="68101"/>
                    <a:pt x="0" y="60934"/>
                  </a:cubicBezTo>
                  <a:lnTo>
                    <a:pt x="10317" y="60934"/>
                  </a:lnTo>
                  <a:cubicBezTo>
                    <a:pt x="10317" y="65413"/>
                    <a:pt x="11528" y="68907"/>
                    <a:pt x="13976" y="71414"/>
                  </a:cubicBezTo>
                  <a:cubicBezTo>
                    <a:pt x="16453" y="73920"/>
                    <a:pt x="20002" y="75175"/>
                    <a:pt x="24679" y="75175"/>
                  </a:cubicBezTo>
                  <a:cubicBezTo>
                    <a:pt x="28943" y="75175"/>
                    <a:pt x="32382" y="73832"/>
                    <a:pt x="34996" y="71144"/>
                  </a:cubicBezTo>
                  <a:cubicBezTo>
                    <a:pt x="37637" y="68459"/>
                    <a:pt x="38985" y="64698"/>
                    <a:pt x="39013" y="59861"/>
                  </a:cubicBezTo>
                  <a:lnTo>
                    <a:pt x="39013" y="4297"/>
                  </a:lnTo>
                  <a:close/>
                  <a:moveTo>
                    <a:pt x="89526" y="83613"/>
                  </a:moveTo>
                  <a:cubicBezTo>
                    <a:pt x="81657" y="83613"/>
                    <a:pt x="75247" y="81032"/>
                    <a:pt x="70295" y="75873"/>
                  </a:cubicBezTo>
                  <a:cubicBezTo>
                    <a:pt x="65342" y="70679"/>
                    <a:pt x="62866" y="63749"/>
                    <a:pt x="62866" y="55080"/>
                  </a:cubicBezTo>
                  <a:lnTo>
                    <a:pt x="62866" y="53250"/>
                  </a:lnTo>
                  <a:cubicBezTo>
                    <a:pt x="62866" y="47483"/>
                    <a:pt x="63967" y="42344"/>
                    <a:pt x="66140" y="37829"/>
                  </a:cubicBezTo>
                  <a:cubicBezTo>
                    <a:pt x="68369" y="33279"/>
                    <a:pt x="71450" y="29733"/>
                    <a:pt x="75384" y="27190"/>
                  </a:cubicBezTo>
                  <a:cubicBezTo>
                    <a:pt x="79374" y="24610"/>
                    <a:pt x="83666" y="23322"/>
                    <a:pt x="88288" y="23322"/>
                  </a:cubicBezTo>
                  <a:cubicBezTo>
                    <a:pt x="95854" y="23322"/>
                    <a:pt x="101714" y="25812"/>
                    <a:pt x="105924" y="30789"/>
                  </a:cubicBezTo>
                  <a:cubicBezTo>
                    <a:pt x="110105" y="35769"/>
                    <a:pt x="112196" y="42897"/>
                    <a:pt x="112196" y="52177"/>
                  </a:cubicBezTo>
                  <a:lnTo>
                    <a:pt x="112196" y="56315"/>
                  </a:lnTo>
                  <a:lnTo>
                    <a:pt x="72826" y="56315"/>
                  </a:lnTo>
                  <a:cubicBezTo>
                    <a:pt x="72963" y="62046"/>
                    <a:pt x="74614" y="66684"/>
                    <a:pt x="77806" y="70231"/>
                  </a:cubicBezTo>
                  <a:cubicBezTo>
                    <a:pt x="81025" y="73741"/>
                    <a:pt x="85124" y="75497"/>
                    <a:pt x="90076" y="75497"/>
                  </a:cubicBezTo>
                  <a:cubicBezTo>
                    <a:pt x="93570" y="75497"/>
                    <a:pt x="96542" y="74781"/>
                    <a:pt x="98990" y="73348"/>
                  </a:cubicBezTo>
                  <a:cubicBezTo>
                    <a:pt x="101412" y="71914"/>
                    <a:pt x="103557" y="70016"/>
                    <a:pt x="105373" y="67653"/>
                  </a:cubicBezTo>
                  <a:lnTo>
                    <a:pt x="111454" y="72382"/>
                  </a:lnTo>
                  <a:cubicBezTo>
                    <a:pt x="106584" y="79868"/>
                    <a:pt x="99266" y="83613"/>
                    <a:pt x="89526" y="83613"/>
                  </a:cubicBezTo>
                  <a:close/>
                  <a:moveTo>
                    <a:pt x="88288" y="31488"/>
                  </a:moveTo>
                  <a:cubicBezTo>
                    <a:pt x="84271" y="31488"/>
                    <a:pt x="80915" y="32957"/>
                    <a:pt x="78191" y="35895"/>
                  </a:cubicBezTo>
                  <a:cubicBezTo>
                    <a:pt x="75467" y="38798"/>
                    <a:pt x="73789" y="42881"/>
                    <a:pt x="73128" y="48147"/>
                  </a:cubicBezTo>
                  <a:lnTo>
                    <a:pt x="102264" y="48147"/>
                  </a:lnTo>
                  <a:lnTo>
                    <a:pt x="102264" y="47395"/>
                  </a:lnTo>
                  <a:cubicBezTo>
                    <a:pt x="101989" y="42344"/>
                    <a:pt x="100614" y="38437"/>
                    <a:pt x="98193" y="35681"/>
                  </a:cubicBezTo>
                  <a:cubicBezTo>
                    <a:pt x="95744" y="32885"/>
                    <a:pt x="92442" y="31488"/>
                    <a:pt x="88288" y="31488"/>
                  </a:cubicBezTo>
                  <a:close/>
                  <a:moveTo>
                    <a:pt x="121331" y="52983"/>
                  </a:moveTo>
                  <a:cubicBezTo>
                    <a:pt x="121331" y="44064"/>
                    <a:pt x="123449" y="36897"/>
                    <a:pt x="127686" y="31488"/>
                  </a:cubicBezTo>
                  <a:cubicBezTo>
                    <a:pt x="131895" y="26043"/>
                    <a:pt x="137453" y="23322"/>
                    <a:pt x="144276" y="23322"/>
                  </a:cubicBezTo>
                  <a:cubicBezTo>
                    <a:pt x="151099" y="23322"/>
                    <a:pt x="156492" y="25650"/>
                    <a:pt x="160454" y="30308"/>
                  </a:cubicBezTo>
                  <a:lnTo>
                    <a:pt x="160454" y="0"/>
                  </a:lnTo>
                  <a:lnTo>
                    <a:pt x="170413" y="0"/>
                  </a:lnTo>
                  <a:lnTo>
                    <a:pt x="170413" y="82537"/>
                  </a:lnTo>
                  <a:lnTo>
                    <a:pt x="161251" y="82537"/>
                  </a:lnTo>
                  <a:lnTo>
                    <a:pt x="160784" y="76303"/>
                  </a:lnTo>
                  <a:cubicBezTo>
                    <a:pt x="156794" y="81175"/>
                    <a:pt x="151264" y="83613"/>
                    <a:pt x="144166" y="83613"/>
                  </a:cubicBezTo>
                  <a:cubicBezTo>
                    <a:pt x="137453" y="83613"/>
                    <a:pt x="131950" y="80853"/>
                    <a:pt x="127686" y="75337"/>
                  </a:cubicBezTo>
                  <a:cubicBezTo>
                    <a:pt x="123449" y="69821"/>
                    <a:pt x="121331" y="62618"/>
                    <a:pt x="121331" y="53734"/>
                  </a:cubicBezTo>
                  <a:lnTo>
                    <a:pt x="121331" y="52983"/>
                  </a:lnTo>
                  <a:close/>
                  <a:moveTo>
                    <a:pt x="131290" y="54111"/>
                  </a:moveTo>
                  <a:cubicBezTo>
                    <a:pt x="131290" y="60703"/>
                    <a:pt x="132638" y="65862"/>
                    <a:pt x="135362" y="69587"/>
                  </a:cubicBezTo>
                  <a:cubicBezTo>
                    <a:pt x="138086" y="73312"/>
                    <a:pt x="141855" y="75175"/>
                    <a:pt x="146642" y="75175"/>
                  </a:cubicBezTo>
                  <a:cubicBezTo>
                    <a:pt x="152943" y="75175"/>
                    <a:pt x="157565" y="72346"/>
                    <a:pt x="160454" y="66684"/>
                  </a:cubicBezTo>
                  <a:lnTo>
                    <a:pt x="160454" y="39978"/>
                  </a:lnTo>
                  <a:cubicBezTo>
                    <a:pt x="157482" y="34498"/>
                    <a:pt x="152915" y="31757"/>
                    <a:pt x="146752" y="31757"/>
                  </a:cubicBezTo>
                  <a:cubicBezTo>
                    <a:pt x="141882" y="31757"/>
                    <a:pt x="138086" y="33639"/>
                    <a:pt x="135362" y="37400"/>
                  </a:cubicBezTo>
                  <a:cubicBezTo>
                    <a:pt x="132638" y="41161"/>
                    <a:pt x="131290" y="46732"/>
                    <a:pt x="131290" y="54111"/>
                  </a:cubicBezTo>
                  <a:close/>
                  <a:moveTo>
                    <a:pt x="221779" y="82537"/>
                  </a:moveTo>
                  <a:cubicBezTo>
                    <a:pt x="221201" y="81390"/>
                    <a:pt x="220734" y="79348"/>
                    <a:pt x="220376" y="76410"/>
                  </a:cubicBezTo>
                  <a:cubicBezTo>
                    <a:pt x="215754" y="81211"/>
                    <a:pt x="210224" y="83613"/>
                    <a:pt x="203813" y="83613"/>
                  </a:cubicBezTo>
                  <a:cubicBezTo>
                    <a:pt x="198091" y="83613"/>
                    <a:pt x="193386" y="82000"/>
                    <a:pt x="189700" y="78776"/>
                  </a:cubicBezTo>
                  <a:cubicBezTo>
                    <a:pt x="186040" y="75516"/>
                    <a:pt x="184197" y="71397"/>
                    <a:pt x="184197" y="66417"/>
                  </a:cubicBezTo>
                  <a:cubicBezTo>
                    <a:pt x="184197" y="60362"/>
                    <a:pt x="186508" y="55668"/>
                    <a:pt x="191075" y="52337"/>
                  </a:cubicBezTo>
                  <a:cubicBezTo>
                    <a:pt x="195697" y="48969"/>
                    <a:pt x="202190" y="47288"/>
                    <a:pt x="210554" y="47288"/>
                  </a:cubicBezTo>
                  <a:lnTo>
                    <a:pt x="220211" y="47288"/>
                  </a:lnTo>
                  <a:lnTo>
                    <a:pt x="220211" y="42718"/>
                  </a:lnTo>
                  <a:cubicBezTo>
                    <a:pt x="220211" y="39244"/>
                    <a:pt x="219166" y="36487"/>
                    <a:pt x="217102" y="34445"/>
                  </a:cubicBezTo>
                  <a:cubicBezTo>
                    <a:pt x="215011" y="32365"/>
                    <a:pt x="211957" y="31328"/>
                    <a:pt x="207913" y="31328"/>
                  </a:cubicBezTo>
                  <a:cubicBezTo>
                    <a:pt x="204364" y="31328"/>
                    <a:pt x="201392" y="32222"/>
                    <a:pt x="198999" y="34013"/>
                  </a:cubicBezTo>
                  <a:cubicBezTo>
                    <a:pt x="196578" y="35804"/>
                    <a:pt x="195394" y="37972"/>
                    <a:pt x="195394" y="40517"/>
                  </a:cubicBezTo>
                  <a:lnTo>
                    <a:pt x="185380" y="40517"/>
                  </a:lnTo>
                  <a:cubicBezTo>
                    <a:pt x="185380" y="37615"/>
                    <a:pt x="186425" y="34820"/>
                    <a:pt x="188461" y="32134"/>
                  </a:cubicBezTo>
                  <a:cubicBezTo>
                    <a:pt x="190525" y="29411"/>
                    <a:pt x="193331" y="27262"/>
                    <a:pt x="196825" y="25686"/>
                  </a:cubicBezTo>
                  <a:cubicBezTo>
                    <a:pt x="200374" y="24109"/>
                    <a:pt x="204281" y="23322"/>
                    <a:pt x="208491" y="23322"/>
                  </a:cubicBezTo>
                  <a:cubicBezTo>
                    <a:pt x="215204" y="23322"/>
                    <a:pt x="220459" y="25006"/>
                    <a:pt x="224255" y="28371"/>
                  </a:cubicBezTo>
                  <a:cubicBezTo>
                    <a:pt x="228052" y="31702"/>
                    <a:pt x="230005" y="36308"/>
                    <a:pt x="230143" y="42182"/>
                  </a:cubicBezTo>
                  <a:lnTo>
                    <a:pt x="230143" y="68943"/>
                  </a:lnTo>
                  <a:cubicBezTo>
                    <a:pt x="230143" y="74280"/>
                    <a:pt x="230831" y="78526"/>
                    <a:pt x="232206" y="81679"/>
                  </a:cubicBezTo>
                  <a:lnTo>
                    <a:pt x="232206" y="82537"/>
                  </a:lnTo>
                  <a:lnTo>
                    <a:pt x="221779" y="82537"/>
                  </a:lnTo>
                  <a:close/>
                  <a:moveTo>
                    <a:pt x="205272" y="74960"/>
                  </a:moveTo>
                  <a:cubicBezTo>
                    <a:pt x="208380" y="74960"/>
                    <a:pt x="211352" y="74154"/>
                    <a:pt x="214131" y="72542"/>
                  </a:cubicBezTo>
                  <a:cubicBezTo>
                    <a:pt x="216937" y="70929"/>
                    <a:pt x="218973" y="68836"/>
                    <a:pt x="220211" y="66255"/>
                  </a:cubicBezTo>
                  <a:lnTo>
                    <a:pt x="220211" y="54326"/>
                  </a:lnTo>
                  <a:lnTo>
                    <a:pt x="212425" y="54326"/>
                  </a:lnTo>
                  <a:cubicBezTo>
                    <a:pt x="200237" y="54326"/>
                    <a:pt x="194156" y="57891"/>
                    <a:pt x="194156" y="65020"/>
                  </a:cubicBezTo>
                  <a:cubicBezTo>
                    <a:pt x="194156" y="68137"/>
                    <a:pt x="195202" y="70572"/>
                    <a:pt x="197265" y="72327"/>
                  </a:cubicBezTo>
                  <a:cubicBezTo>
                    <a:pt x="199356" y="74082"/>
                    <a:pt x="202025" y="74960"/>
                    <a:pt x="205272" y="74960"/>
                  </a:cubicBezTo>
                  <a:close/>
                  <a:moveTo>
                    <a:pt x="214461" y="0"/>
                  </a:moveTo>
                  <a:lnTo>
                    <a:pt x="226511" y="0"/>
                  </a:lnTo>
                  <a:lnTo>
                    <a:pt x="212095" y="15798"/>
                  </a:lnTo>
                  <a:lnTo>
                    <a:pt x="204089" y="15798"/>
                  </a:lnTo>
                  <a:lnTo>
                    <a:pt x="214461" y="0"/>
                  </a:lnTo>
                  <a:close/>
                  <a:moveTo>
                    <a:pt x="256527" y="82537"/>
                  </a:moveTo>
                  <a:lnTo>
                    <a:pt x="246595" y="82537"/>
                  </a:lnTo>
                  <a:lnTo>
                    <a:pt x="246595" y="0"/>
                  </a:lnTo>
                  <a:lnTo>
                    <a:pt x="256527" y="0"/>
                  </a:lnTo>
                  <a:lnTo>
                    <a:pt x="256527" y="82537"/>
                  </a:lnTo>
                  <a:close/>
                  <a:moveTo>
                    <a:pt x="296613" y="83613"/>
                  </a:moveTo>
                  <a:cubicBezTo>
                    <a:pt x="288745" y="83613"/>
                    <a:pt x="282334" y="81032"/>
                    <a:pt x="277382" y="75873"/>
                  </a:cubicBezTo>
                  <a:cubicBezTo>
                    <a:pt x="272457" y="70679"/>
                    <a:pt x="269981" y="63749"/>
                    <a:pt x="269981" y="55080"/>
                  </a:cubicBezTo>
                  <a:lnTo>
                    <a:pt x="269981" y="53250"/>
                  </a:lnTo>
                  <a:cubicBezTo>
                    <a:pt x="269981" y="47483"/>
                    <a:pt x="271054" y="42344"/>
                    <a:pt x="273255" y="37829"/>
                  </a:cubicBezTo>
                  <a:cubicBezTo>
                    <a:pt x="275484" y="33279"/>
                    <a:pt x="278565" y="29733"/>
                    <a:pt x="282499" y="27190"/>
                  </a:cubicBezTo>
                  <a:cubicBezTo>
                    <a:pt x="286461" y="24610"/>
                    <a:pt x="290781" y="23322"/>
                    <a:pt x="295375" y="23322"/>
                  </a:cubicBezTo>
                  <a:cubicBezTo>
                    <a:pt x="302941" y="23322"/>
                    <a:pt x="308829" y="25812"/>
                    <a:pt x="313011" y="30789"/>
                  </a:cubicBezTo>
                  <a:cubicBezTo>
                    <a:pt x="317193" y="35769"/>
                    <a:pt x="319311" y="42897"/>
                    <a:pt x="319311" y="52177"/>
                  </a:cubicBezTo>
                  <a:lnTo>
                    <a:pt x="319311" y="56315"/>
                  </a:lnTo>
                  <a:lnTo>
                    <a:pt x="279913" y="56315"/>
                  </a:lnTo>
                  <a:cubicBezTo>
                    <a:pt x="280051" y="62046"/>
                    <a:pt x="281729" y="66684"/>
                    <a:pt x="284921" y="70231"/>
                  </a:cubicBezTo>
                  <a:cubicBezTo>
                    <a:pt x="288140" y="73741"/>
                    <a:pt x="292211" y="75497"/>
                    <a:pt x="297164" y="75497"/>
                  </a:cubicBezTo>
                  <a:cubicBezTo>
                    <a:pt x="300685" y="75497"/>
                    <a:pt x="303657" y="74781"/>
                    <a:pt x="306078" y="73348"/>
                  </a:cubicBezTo>
                  <a:cubicBezTo>
                    <a:pt x="308527" y="71914"/>
                    <a:pt x="310645" y="70016"/>
                    <a:pt x="312488" y="67653"/>
                  </a:cubicBezTo>
                  <a:lnTo>
                    <a:pt x="318541" y="72382"/>
                  </a:lnTo>
                  <a:cubicBezTo>
                    <a:pt x="313671" y="79868"/>
                    <a:pt x="306380" y="83613"/>
                    <a:pt x="296613" y="83613"/>
                  </a:cubicBezTo>
                  <a:close/>
                  <a:moveTo>
                    <a:pt x="295375" y="31488"/>
                  </a:moveTo>
                  <a:cubicBezTo>
                    <a:pt x="291386" y="31488"/>
                    <a:pt x="288002" y="32957"/>
                    <a:pt x="285278" y="35895"/>
                  </a:cubicBezTo>
                  <a:cubicBezTo>
                    <a:pt x="282555" y="38798"/>
                    <a:pt x="280876" y="42881"/>
                    <a:pt x="280244" y="48147"/>
                  </a:cubicBezTo>
                  <a:lnTo>
                    <a:pt x="309352" y="48147"/>
                  </a:lnTo>
                  <a:lnTo>
                    <a:pt x="309352" y="47395"/>
                  </a:lnTo>
                  <a:cubicBezTo>
                    <a:pt x="309077" y="42344"/>
                    <a:pt x="307701" y="38437"/>
                    <a:pt x="305280" y="35681"/>
                  </a:cubicBezTo>
                  <a:cubicBezTo>
                    <a:pt x="302831" y="32885"/>
                    <a:pt x="299557" y="31488"/>
                    <a:pt x="295375" y="31488"/>
                  </a:cubicBezTo>
                  <a:close/>
                  <a:moveTo>
                    <a:pt x="340249" y="24395"/>
                  </a:moveTo>
                  <a:lnTo>
                    <a:pt x="340579" y="31702"/>
                  </a:lnTo>
                  <a:cubicBezTo>
                    <a:pt x="345036" y="26115"/>
                    <a:pt x="350813" y="23322"/>
                    <a:pt x="357994" y="23322"/>
                  </a:cubicBezTo>
                  <a:cubicBezTo>
                    <a:pt x="370292" y="23322"/>
                    <a:pt x="376482" y="30253"/>
                    <a:pt x="376593" y="44116"/>
                  </a:cubicBezTo>
                  <a:lnTo>
                    <a:pt x="376593" y="82537"/>
                  </a:lnTo>
                  <a:lnTo>
                    <a:pt x="366633" y="82537"/>
                  </a:lnTo>
                  <a:lnTo>
                    <a:pt x="366633" y="44064"/>
                  </a:lnTo>
                  <a:cubicBezTo>
                    <a:pt x="366606" y="39871"/>
                    <a:pt x="365643" y="36773"/>
                    <a:pt x="363744" y="34767"/>
                  </a:cubicBezTo>
                  <a:cubicBezTo>
                    <a:pt x="361873" y="32762"/>
                    <a:pt x="358957" y="31757"/>
                    <a:pt x="354995" y="31757"/>
                  </a:cubicBezTo>
                  <a:cubicBezTo>
                    <a:pt x="351749" y="31757"/>
                    <a:pt x="348915" y="32616"/>
                    <a:pt x="346494" y="34335"/>
                  </a:cubicBezTo>
                  <a:cubicBezTo>
                    <a:pt x="344045" y="36055"/>
                    <a:pt x="342147" y="38314"/>
                    <a:pt x="340799" y="41106"/>
                  </a:cubicBezTo>
                  <a:lnTo>
                    <a:pt x="340799" y="82537"/>
                  </a:lnTo>
                  <a:lnTo>
                    <a:pt x="330867" y="82537"/>
                  </a:lnTo>
                  <a:lnTo>
                    <a:pt x="330867" y="24395"/>
                  </a:lnTo>
                  <a:lnTo>
                    <a:pt x="340249" y="24395"/>
                  </a:lnTo>
                  <a:close/>
                  <a:moveTo>
                    <a:pt x="354005" y="9134"/>
                  </a:moveTo>
                  <a:lnTo>
                    <a:pt x="362066" y="0"/>
                  </a:lnTo>
                  <a:lnTo>
                    <a:pt x="370677" y="0"/>
                  </a:lnTo>
                  <a:lnTo>
                    <a:pt x="370677" y="537"/>
                  </a:lnTo>
                  <a:lnTo>
                    <a:pt x="357031" y="15261"/>
                  </a:lnTo>
                  <a:lnTo>
                    <a:pt x="350951" y="15261"/>
                  </a:lnTo>
                  <a:lnTo>
                    <a:pt x="337470" y="537"/>
                  </a:lnTo>
                  <a:lnTo>
                    <a:pt x="337470" y="0"/>
                  </a:lnTo>
                  <a:lnTo>
                    <a:pt x="345888" y="0"/>
                  </a:lnTo>
                  <a:lnTo>
                    <a:pt x="354005" y="913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3" name="Voľný tvar: obrazec 202">
              <a:extLst>
                <a:ext uri="{FF2B5EF4-FFF2-40B4-BE49-F238E27FC236}">
                  <a16:creationId xmlns:a16="http://schemas.microsoft.com/office/drawing/2014/main" id="{188FB462-D582-4D28-A65D-0DED77E2843E}"/>
                </a:ext>
              </a:extLst>
            </p:cNvPr>
            <p:cNvSpPr/>
            <p:nvPr/>
          </p:nvSpPr>
          <p:spPr>
            <a:xfrm>
              <a:off x="7529255" y="1038655"/>
              <a:ext cx="244499" cy="80388"/>
            </a:xfrm>
            <a:custGeom>
              <a:avLst/>
              <a:gdLst>
                <a:gd name="connsiteX0" fmla="*/ 0 w 244499"/>
                <a:gd name="connsiteY0" fmla="*/ 79312 h 80388"/>
                <a:gd name="connsiteX1" fmla="*/ 0 w 244499"/>
                <a:gd name="connsiteY1" fmla="*/ 1073 h 80388"/>
                <a:gd name="connsiteX2" fmla="*/ 22087 w 244499"/>
                <a:gd name="connsiteY2" fmla="*/ 1073 h 80388"/>
                <a:gd name="connsiteX3" fmla="*/ 40141 w 244499"/>
                <a:gd name="connsiteY3" fmla="*/ 5588 h 80388"/>
                <a:gd name="connsiteX4" fmla="*/ 52233 w 244499"/>
                <a:gd name="connsiteY4" fmla="*/ 18431 h 80388"/>
                <a:gd name="connsiteX5" fmla="*/ 56585 w 244499"/>
                <a:gd name="connsiteY5" fmla="*/ 37560 h 80388"/>
                <a:gd name="connsiteX6" fmla="*/ 56585 w 244499"/>
                <a:gd name="connsiteY6" fmla="*/ 42559 h 80388"/>
                <a:gd name="connsiteX7" fmla="*/ 52285 w 244499"/>
                <a:gd name="connsiteY7" fmla="*/ 61955 h 80388"/>
                <a:gd name="connsiteX8" fmla="*/ 40089 w 244499"/>
                <a:gd name="connsiteY8" fmla="*/ 74745 h 80388"/>
                <a:gd name="connsiteX9" fmla="*/ 21655 w 244499"/>
                <a:gd name="connsiteY9" fmla="*/ 79312 h 80388"/>
                <a:gd name="connsiteX10" fmla="*/ 0 w 244499"/>
                <a:gd name="connsiteY10" fmla="*/ 79312 h 80388"/>
                <a:gd name="connsiteX11" fmla="*/ 10317 w 244499"/>
                <a:gd name="connsiteY11" fmla="*/ 9563 h 80388"/>
                <a:gd name="connsiteX12" fmla="*/ 10317 w 244499"/>
                <a:gd name="connsiteY12" fmla="*/ 70877 h 80388"/>
                <a:gd name="connsiteX13" fmla="*/ 21174 w 244499"/>
                <a:gd name="connsiteY13" fmla="*/ 70877 h 80388"/>
                <a:gd name="connsiteX14" fmla="*/ 39712 w 244499"/>
                <a:gd name="connsiteY14" fmla="*/ 63460 h 80388"/>
                <a:gd name="connsiteX15" fmla="*/ 46375 w 244499"/>
                <a:gd name="connsiteY15" fmla="*/ 42341 h 80388"/>
                <a:gd name="connsiteX16" fmla="*/ 46375 w 244499"/>
                <a:gd name="connsiteY16" fmla="*/ 37774 h 80388"/>
                <a:gd name="connsiteX17" fmla="*/ 40089 w 244499"/>
                <a:gd name="connsiteY17" fmla="*/ 17088 h 80388"/>
                <a:gd name="connsiteX18" fmla="*/ 22354 w 244499"/>
                <a:gd name="connsiteY18" fmla="*/ 9563 h 80388"/>
                <a:gd name="connsiteX19" fmla="*/ 10317 w 244499"/>
                <a:gd name="connsiteY19" fmla="*/ 9563 h 80388"/>
                <a:gd name="connsiteX20" fmla="*/ 118703 w 244499"/>
                <a:gd name="connsiteY20" fmla="*/ 45943 h 80388"/>
                <a:gd name="connsiteX21" fmla="*/ 112738 w 244499"/>
                <a:gd name="connsiteY21" fmla="*/ 71898 h 80388"/>
                <a:gd name="connsiteX22" fmla="*/ 94093 w 244499"/>
                <a:gd name="connsiteY22" fmla="*/ 80388 h 80388"/>
                <a:gd name="connsiteX23" fmla="*/ 75552 w 244499"/>
                <a:gd name="connsiteY23" fmla="*/ 72113 h 80388"/>
                <a:gd name="connsiteX24" fmla="*/ 69321 w 244499"/>
                <a:gd name="connsiteY24" fmla="*/ 47285 h 80388"/>
                <a:gd name="connsiteX25" fmla="*/ 69321 w 244499"/>
                <a:gd name="connsiteY25" fmla="*/ 34013 h 80388"/>
                <a:gd name="connsiteX26" fmla="*/ 75286 w 244499"/>
                <a:gd name="connsiteY26" fmla="*/ 8383 h 80388"/>
                <a:gd name="connsiteX27" fmla="*/ 93986 w 244499"/>
                <a:gd name="connsiteY27" fmla="*/ 0 h 80388"/>
                <a:gd name="connsiteX28" fmla="*/ 112576 w 244499"/>
                <a:gd name="connsiteY28" fmla="*/ 8113 h 80388"/>
                <a:gd name="connsiteX29" fmla="*/ 118703 w 244499"/>
                <a:gd name="connsiteY29" fmla="*/ 33048 h 80388"/>
                <a:gd name="connsiteX30" fmla="*/ 118703 w 244499"/>
                <a:gd name="connsiteY30" fmla="*/ 45943 h 80388"/>
                <a:gd name="connsiteX31" fmla="*/ 108763 w 244499"/>
                <a:gd name="connsiteY31" fmla="*/ 32349 h 80388"/>
                <a:gd name="connsiteX32" fmla="*/ 105216 w 244499"/>
                <a:gd name="connsiteY32" fmla="*/ 13971 h 80388"/>
                <a:gd name="connsiteX33" fmla="*/ 93986 w 244499"/>
                <a:gd name="connsiteY33" fmla="*/ 8168 h 80388"/>
                <a:gd name="connsiteX34" fmla="*/ 82862 w 244499"/>
                <a:gd name="connsiteY34" fmla="*/ 13916 h 80388"/>
                <a:gd name="connsiteX35" fmla="*/ 79261 w 244499"/>
                <a:gd name="connsiteY35" fmla="*/ 31595 h 80388"/>
                <a:gd name="connsiteX36" fmla="*/ 79261 w 244499"/>
                <a:gd name="connsiteY36" fmla="*/ 47503 h 80388"/>
                <a:gd name="connsiteX37" fmla="*/ 82915 w 244499"/>
                <a:gd name="connsiteY37" fmla="*/ 66255 h 80388"/>
                <a:gd name="connsiteX38" fmla="*/ 94093 w 244499"/>
                <a:gd name="connsiteY38" fmla="*/ 72272 h 80388"/>
                <a:gd name="connsiteX39" fmla="*/ 104999 w 244499"/>
                <a:gd name="connsiteY39" fmla="*/ 66577 h 80388"/>
                <a:gd name="connsiteX40" fmla="*/ 108763 w 244499"/>
                <a:gd name="connsiteY40" fmla="*/ 48631 h 80388"/>
                <a:gd name="connsiteX41" fmla="*/ 108763 w 244499"/>
                <a:gd name="connsiteY41" fmla="*/ 32349 h 80388"/>
                <a:gd name="connsiteX42" fmla="*/ 164110 w 244499"/>
                <a:gd name="connsiteY42" fmla="*/ 79312 h 80388"/>
                <a:gd name="connsiteX43" fmla="*/ 154115 w 244499"/>
                <a:gd name="connsiteY43" fmla="*/ 79312 h 80388"/>
                <a:gd name="connsiteX44" fmla="*/ 154115 w 244499"/>
                <a:gd name="connsiteY44" fmla="*/ 13057 h 80388"/>
                <a:gd name="connsiteX45" fmla="*/ 134072 w 244499"/>
                <a:gd name="connsiteY45" fmla="*/ 20420 h 80388"/>
                <a:gd name="connsiteX46" fmla="*/ 134072 w 244499"/>
                <a:gd name="connsiteY46" fmla="*/ 11390 h 80388"/>
                <a:gd name="connsiteX47" fmla="*/ 162550 w 244499"/>
                <a:gd name="connsiteY47" fmla="*/ 699 h 80388"/>
                <a:gd name="connsiteX48" fmla="*/ 164110 w 244499"/>
                <a:gd name="connsiteY48" fmla="*/ 699 h 80388"/>
                <a:gd name="connsiteX49" fmla="*/ 164110 w 244499"/>
                <a:gd name="connsiteY49" fmla="*/ 79312 h 80388"/>
                <a:gd name="connsiteX50" fmla="*/ 244499 w 244499"/>
                <a:gd name="connsiteY50" fmla="*/ 79312 h 80388"/>
                <a:gd name="connsiteX51" fmla="*/ 193235 w 244499"/>
                <a:gd name="connsiteY51" fmla="*/ 79312 h 80388"/>
                <a:gd name="connsiteX52" fmla="*/ 193235 w 244499"/>
                <a:gd name="connsiteY52" fmla="*/ 72165 h 80388"/>
                <a:gd name="connsiteX53" fmla="*/ 220318 w 244499"/>
                <a:gd name="connsiteY53" fmla="*/ 42075 h 80388"/>
                <a:gd name="connsiteX54" fmla="*/ 228591 w 244499"/>
                <a:gd name="connsiteY54" fmla="*/ 31004 h 80388"/>
                <a:gd name="connsiteX55" fmla="*/ 230902 w 244499"/>
                <a:gd name="connsiteY55" fmla="*/ 22139 h 80388"/>
                <a:gd name="connsiteX56" fmla="*/ 227196 w 244499"/>
                <a:gd name="connsiteY56" fmla="*/ 12089 h 80388"/>
                <a:gd name="connsiteX57" fmla="*/ 217308 w 244499"/>
                <a:gd name="connsiteY57" fmla="*/ 8168 h 80388"/>
                <a:gd name="connsiteX58" fmla="*/ 205756 w 244499"/>
                <a:gd name="connsiteY58" fmla="*/ 12414 h 80388"/>
                <a:gd name="connsiteX59" fmla="*/ 201670 w 244499"/>
                <a:gd name="connsiteY59" fmla="*/ 24126 h 80388"/>
                <a:gd name="connsiteX60" fmla="*/ 191730 w 244499"/>
                <a:gd name="connsiteY60" fmla="*/ 24126 h 80388"/>
                <a:gd name="connsiteX61" fmla="*/ 198660 w 244499"/>
                <a:gd name="connsiteY61" fmla="*/ 6664 h 80388"/>
                <a:gd name="connsiteX62" fmla="*/ 217308 w 244499"/>
                <a:gd name="connsiteY62" fmla="*/ 0 h 80388"/>
                <a:gd name="connsiteX63" fmla="*/ 234556 w 244499"/>
                <a:gd name="connsiteY63" fmla="*/ 5750 h 80388"/>
                <a:gd name="connsiteX64" fmla="*/ 240898 w 244499"/>
                <a:gd name="connsiteY64" fmla="*/ 20956 h 80388"/>
                <a:gd name="connsiteX65" fmla="*/ 226173 w 244499"/>
                <a:gd name="connsiteY65" fmla="*/ 48468 h 80388"/>
                <a:gd name="connsiteX66" fmla="*/ 205217 w 244499"/>
                <a:gd name="connsiteY66" fmla="*/ 71199 h 80388"/>
                <a:gd name="connsiteX67" fmla="*/ 244499 w 244499"/>
                <a:gd name="connsiteY67" fmla="*/ 71199 h 80388"/>
                <a:gd name="connsiteX68" fmla="*/ 244499 w 244499"/>
                <a:gd name="connsiteY68" fmla="*/ 79312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244499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44499" y="79312"/>
                  </a:moveTo>
                  <a:lnTo>
                    <a:pt x="193235" y="79312"/>
                  </a:lnTo>
                  <a:lnTo>
                    <a:pt x="193235" y="72165"/>
                  </a:lnTo>
                  <a:lnTo>
                    <a:pt x="220318" y="42075"/>
                  </a:lnTo>
                  <a:cubicBezTo>
                    <a:pt x="224329" y="37524"/>
                    <a:pt x="227086" y="33835"/>
                    <a:pt x="228591" y="31004"/>
                  </a:cubicBezTo>
                  <a:cubicBezTo>
                    <a:pt x="230132" y="28140"/>
                    <a:pt x="230902" y="25185"/>
                    <a:pt x="230902" y="22139"/>
                  </a:cubicBezTo>
                  <a:cubicBezTo>
                    <a:pt x="230902" y="18054"/>
                    <a:pt x="229667" y="14705"/>
                    <a:pt x="227196" y="12089"/>
                  </a:cubicBezTo>
                  <a:cubicBezTo>
                    <a:pt x="224723" y="9475"/>
                    <a:pt x="221427" y="8168"/>
                    <a:pt x="217308" y="8168"/>
                  </a:cubicBezTo>
                  <a:cubicBezTo>
                    <a:pt x="212364" y="8168"/>
                    <a:pt x="208513" y="9583"/>
                    <a:pt x="205756" y="12414"/>
                  </a:cubicBezTo>
                  <a:cubicBezTo>
                    <a:pt x="203032" y="15206"/>
                    <a:pt x="201670" y="19110"/>
                    <a:pt x="201670" y="24126"/>
                  </a:cubicBezTo>
                  <a:lnTo>
                    <a:pt x="191730" y="24126"/>
                  </a:lnTo>
                  <a:cubicBezTo>
                    <a:pt x="191730" y="16926"/>
                    <a:pt x="194041" y="11104"/>
                    <a:pt x="198660" y="6664"/>
                  </a:cubicBezTo>
                  <a:cubicBezTo>
                    <a:pt x="203318" y="2220"/>
                    <a:pt x="209533" y="0"/>
                    <a:pt x="217308" y="0"/>
                  </a:cubicBezTo>
                  <a:cubicBezTo>
                    <a:pt x="224580" y="0"/>
                    <a:pt x="230330" y="1915"/>
                    <a:pt x="234556" y="5750"/>
                  </a:cubicBezTo>
                  <a:cubicBezTo>
                    <a:pt x="238785" y="9547"/>
                    <a:pt x="240898" y="14615"/>
                    <a:pt x="240898" y="20956"/>
                  </a:cubicBezTo>
                  <a:cubicBezTo>
                    <a:pt x="240898" y="28660"/>
                    <a:pt x="235989" y="37829"/>
                    <a:pt x="226173" y="48468"/>
                  </a:cubicBezTo>
                  <a:lnTo>
                    <a:pt x="205217" y="71199"/>
                  </a:lnTo>
                  <a:lnTo>
                    <a:pt x="244499" y="71199"/>
                  </a:lnTo>
                  <a:lnTo>
                    <a:pt x="244499" y="7931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4" name="Voľný tvar: obrazec 203">
              <a:extLst>
                <a:ext uri="{FF2B5EF4-FFF2-40B4-BE49-F238E27FC236}">
                  <a16:creationId xmlns:a16="http://schemas.microsoft.com/office/drawing/2014/main" id="{19D3CB6E-54BD-467F-A01D-0EF213C7D955}"/>
                </a:ext>
              </a:extLst>
            </p:cNvPr>
            <p:cNvSpPr/>
            <p:nvPr/>
          </p:nvSpPr>
          <p:spPr>
            <a:xfrm>
              <a:off x="7529255" y="1327534"/>
              <a:ext cx="225905" cy="80388"/>
            </a:xfrm>
            <a:custGeom>
              <a:avLst/>
              <a:gdLst>
                <a:gd name="connsiteX0" fmla="*/ 0 w 225905"/>
                <a:gd name="connsiteY0" fmla="*/ 79312 h 80388"/>
                <a:gd name="connsiteX1" fmla="*/ 0 w 225905"/>
                <a:gd name="connsiteY1" fmla="*/ 1073 h 80388"/>
                <a:gd name="connsiteX2" fmla="*/ 22087 w 225905"/>
                <a:gd name="connsiteY2" fmla="*/ 1073 h 80388"/>
                <a:gd name="connsiteX3" fmla="*/ 40141 w 225905"/>
                <a:gd name="connsiteY3" fmla="*/ 5588 h 80388"/>
                <a:gd name="connsiteX4" fmla="*/ 52233 w 225905"/>
                <a:gd name="connsiteY4" fmla="*/ 18430 h 80388"/>
                <a:gd name="connsiteX5" fmla="*/ 56585 w 225905"/>
                <a:gd name="connsiteY5" fmla="*/ 37560 h 80388"/>
                <a:gd name="connsiteX6" fmla="*/ 56585 w 225905"/>
                <a:gd name="connsiteY6" fmla="*/ 42559 h 80388"/>
                <a:gd name="connsiteX7" fmla="*/ 52285 w 225905"/>
                <a:gd name="connsiteY7" fmla="*/ 61955 h 80388"/>
                <a:gd name="connsiteX8" fmla="*/ 40089 w 225905"/>
                <a:gd name="connsiteY8" fmla="*/ 74745 h 80388"/>
                <a:gd name="connsiteX9" fmla="*/ 21655 w 225905"/>
                <a:gd name="connsiteY9" fmla="*/ 79312 h 80388"/>
                <a:gd name="connsiteX10" fmla="*/ 0 w 225905"/>
                <a:gd name="connsiteY10" fmla="*/ 79312 h 80388"/>
                <a:gd name="connsiteX11" fmla="*/ 10317 w 225905"/>
                <a:gd name="connsiteY11" fmla="*/ 9563 h 80388"/>
                <a:gd name="connsiteX12" fmla="*/ 10317 w 225905"/>
                <a:gd name="connsiteY12" fmla="*/ 70877 h 80388"/>
                <a:gd name="connsiteX13" fmla="*/ 21174 w 225905"/>
                <a:gd name="connsiteY13" fmla="*/ 70877 h 80388"/>
                <a:gd name="connsiteX14" fmla="*/ 39712 w 225905"/>
                <a:gd name="connsiteY14" fmla="*/ 63460 h 80388"/>
                <a:gd name="connsiteX15" fmla="*/ 46375 w 225905"/>
                <a:gd name="connsiteY15" fmla="*/ 42341 h 80388"/>
                <a:gd name="connsiteX16" fmla="*/ 46375 w 225905"/>
                <a:gd name="connsiteY16" fmla="*/ 37774 h 80388"/>
                <a:gd name="connsiteX17" fmla="*/ 40089 w 225905"/>
                <a:gd name="connsiteY17" fmla="*/ 17088 h 80388"/>
                <a:gd name="connsiteX18" fmla="*/ 22354 w 225905"/>
                <a:gd name="connsiteY18" fmla="*/ 9563 h 80388"/>
                <a:gd name="connsiteX19" fmla="*/ 10317 w 225905"/>
                <a:gd name="connsiteY19" fmla="*/ 9563 h 80388"/>
                <a:gd name="connsiteX20" fmla="*/ 118703 w 225905"/>
                <a:gd name="connsiteY20" fmla="*/ 45943 h 80388"/>
                <a:gd name="connsiteX21" fmla="*/ 112738 w 225905"/>
                <a:gd name="connsiteY21" fmla="*/ 71898 h 80388"/>
                <a:gd name="connsiteX22" fmla="*/ 94093 w 225905"/>
                <a:gd name="connsiteY22" fmla="*/ 80388 h 80388"/>
                <a:gd name="connsiteX23" fmla="*/ 75552 w 225905"/>
                <a:gd name="connsiteY23" fmla="*/ 72112 h 80388"/>
                <a:gd name="connsiteX24" fmla="*/ 69321 w 225905"/>
                <a:gd name="connsiteY24" fmla="*/ 47285 h 80388"/>
                <a:gd name="connsiteX25" fmla="*/ 69321 w 225905"/>
                <a:gd name="connsiteY25" fmla="*/ 34013 h 80388"/>
                <a:gd name="connsiteX26" fmla="*/ 75286 w 225905"/>
                <a:gd name="connsiteY26" fmla="*/ 8383 h 80388"/>
                <a:gd name="connsiteX27" fmla="*/ 93986 w 225905"/>
                <a:gd name="connsiteY27" fmla="*/ 0 h 80388"/>
                <a:gd name="connsiteX28" fmla="*/ 112576 w 225905"/>
                <a:gd name="connsiteY28" fmla="*/ 8113 h 80388"/>
                <a:gd name="connsiteX29" fmla="*/ 118703 w 225905"/>
                <a:gd name="connsiteY29" fmla="*/ 33048 h 80388"/>
                <a:gd name="connsiteX30" fmla="*/ 118703 w 225905"/>
                <a:gd name="connsiteY30" fmla="*/ 45943 h 80388"/>
                <a:gd name="connsiteX31" fmla="*/ 108763 w 225905"/>
                <a:gd name="connsiteY31" fmla="*/ 32349 h 80388"/>
                <a:gd name="connsiteX32" fmla="*/ 105216 w 225905"/>
                <a:gd name="connsiteY32" fmla="*/ 13971 h 80388"/>
                <a:gd name="connsiteX33" fmla="*/ 93986 w 225905"/>
                <a:gd name="connsiteY33" fmla="*/ 8168 h 80388"/>
                <a:gd name="connsiteX34" fmla="*/ 82862 w 225905"/>
                <a:gd name="connsiteY34" fmla="*/ 13916 h 80388"/>
                <a:gd name="connsiteX35" fmla="*/ 79261 w 225905"/>
                <a:gd name="connsiteY35" fmla="*/ 31595 h 80388"/>
                <a:gd name="connsiteX36" fmla="*/ 79261 w 225905"/>
                <a:gd name="connsiteY36" fmla="*/ 47503 h 80388"/>
                <a:gd name="connsiteX37" fmla="*/ 82915 w 225905"/>
                <a:gd name="connsiteY37" fmla="*/ 66255 h 80388"/>
                <a:gd name="connsiteX38" fmla="*/ 94093 w 225905"/>
                <a:gd name="connsiteY38" fmla="*/ 72272 h 80388"/>
                <a:gd name="connsiteX39" fmla="*/ 104999 w 225905"/>
                <a:gd name="connsiteY39" fmla="*/ 66577 h 80388"/>
                <a:gd name="connsiteX40" fmla="*/ 108763 w 225905"/>
                <a:gd name="connsiteY40" fmla="*/ 48631 h 80388"/>
                <a:gd name="connsiteX41" fmla="*/ 108763 w 225905"/>
                <a:gd name="connsiteY41" fmla="*/ 32349 h 80388"/>
                <a:gd name="connsiteX42" fmla="*/ 164110 w 225905"/>
                <a:gd name="connsiteY42" fmla="*/ 79312 h 80388"/>
                <a:gd name="connsiteX43" fmla="*/ 154115 w 225905"/>
                <a:gd name="connsiteY43" fmla="*/ 79312 h 80388"/>
                <a:gd name="connsiteX44" fmla="*/ 154115 w 225905"/>
                <a:gd name="connsiteY44" fmla="*/ 13057 h 80388"/>
                <a:gd name="connsiteX45" fmla="*/ 134072 w 225905"/>
                <a:gd name="connsiteY45" fmla="*/ 20419 h 80388"/>
                <a:gd name="connsiteX46" fmla="*/ 134072 w 225905"/>
                <a:gd name="connsiteY46" fmla="*/ 11390 h 80388"/>
                <a:gd name="connsiteX47" fmla="*/ 162550 w 225905"/>
                <a:gd name="connsiteY47" fmla="*/ 699 h 80388"/>
                <a:gd name="connsiteX48" fmla="*/ 164110 w 225905"/>
                <a:gd name="connsiteY48" fmla="*/ 699 h 80388"/>
                <a:gd name="connsiteX49" fmla="*/ 164110 w 225905"/>
                <a:gd name="connsiteY49" fmla="*/ 79312 h 80388"/>
                <a:gd name="connsiteX50" fmla="*/ 225906 w 225905"/>
                <a:gd name="connsiteY50" fmla="*/ 79312 h 80388"/>
                <a:gd name="connsiteX51" fmla="*/ 215911 w 225905"/>
                <a:gd name="connsiteY51" fmla="*/ 79312 h 80388"/>
                <a:gd name="connsiteX52" fmla="*/ 215911 w 225905"/>
                <a:gd name="connsiteY52" fmla="*/ 13057 h 80388"/>
                <a:gd name="connsiteX53" fmla="*/ 195868 w 225905"/>
                <a:gd name="connsiteY53" fmla="*/ 20419 h 80388"/>
                <a:gd name="connsiteX54" fmla="*/ 195868 w 225905"/>
                <a:gd name="connsiteY54" fmla="*/ 11390 h 80388"/>
                <a:gd name="connsiteX55" fmla="*/ 224346 w 225905"/>
                <a:gd name="connsiteY55" fmla="*/ 699 h 80388"/>
                <a:gd name="connsiteX56" fmla="*/ 225906 w 225905"/>
                <a:gd name="connsiteY56" fmla="*/ 699 h 80388"/>
                <a:gd name="connsiteX57" fmla="*/ 225906 w 225905"/>
                <a:gd name="connsiteY57" fmla="*/ 79312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5905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8"/>
                    <a:pt x="52233" y="18430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7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19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2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6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2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4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19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25906" y="79312"/>
                  </a:moveTo>
                  <a:lnTo>
                    <a:pt x="215911" y="79312"/>
                  </a:lnTo>
                  <a:lnTo>
                    <a:pt x="215911" y="13057"/>
                  </a:lnTo>
                  <a:lnTo>
                    <a:pt x="195868" y="20419"/>
                  </a:lnTo>
                  <a:lnTo>
                    <a:pt x="195868" y="11390"/>
                  </a:lnTo>
                  <a:lnTo>
                    <a:pt x="224346" y="699"/>
                  </a:lnTo>
                  <a:lnTo>
                    <a:pt x="225906" y="699"/>
                  </a:lnTo>
                  <a:lnTo>
                    <a:pt x="225906" y="7931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5" name="Voľný tvar: obrazec 204">
              <a:extLst>
                <a:ext uri="{FF2B5EF4-FFF2-40B4-BE49-F238E27FC236}">
                  <a16:creationId xmlns:a16="http://schemas.microsoft.com/office/drawing/2014/main" id="{10FCC675-1C8A-450B-9201-40197A70F493}"/>
                </a:ext>
              </a:extLst>
            </p:cNvPr>
            <p:cNvSpPr/>
            <p:nvPr/>
          </p:nvSpPr>
          <p:spPr>
            <a:xfrm>
              <a:off x="7443762" y="2359239"/>
              <a:ext cx="161045" cy="80391"/>
            </a:xfrm>
            <a:custGeom>
              <a:avLst/>
              <a:gdLst>
                <a:gd name="connsiteX0" fmla="*/ 22676 w 161045"/>
                <a:gd name="connsiteY0" fmla="*/ 54667 h 80391"/>
                <a:gd name="connsiteX1" fmla="*/ 24181 w 161045"/>
                <a:gd name="connsiteY1" fmla="*/ 64984 h 80391"/>
                <a:gd name="connsiteX2" fmla="*/ 26385 w 161045"/>
                <a:gd name="connsiteY2" fmla="*/ 55685 h 80391"/>
                <a:gd name="connsiteX3" fmla="*/ 41860 w 161045"/>
                <a:gd name="connsiteY3" fmla="*/ 1073 h 80391"/>
                <a:gd name="connsiteX4" fmla="*/ 50565 w 161045"/>
                <a:gd name="connsiteY4" fmla="*/ 1073 h 80391"/>
                <a:gd name="connsiteX5" fmla="*/ 65664 w 161045"/>
                <a:gd name="connsiteY5" fmla="*/ 55685 h 80391"/>
                <a:gd name="connsiteX6" fmla="*/ 67816 w 161045"/>
                <a:gd name="connsiteY6" fmla="*/ 65122 h 80391"/>
                <a:gd name="connsiteX7" fmla="*/ 69480 w 161045"/>
                <a:gd name="connsiteY7" fmla="*/ 54612 h 80391"/>
                <a:gd name="connsiteX8" fmla="*/ 81624 w 161045"/>
                <a:gd name="connsiteY8" fmla="*/ 1073 h 80391"/>
                <a:gd name="connsiteX9" fmla="*/ 91997 w 161045"/>
                <a:gd name="connsiteY9" fmla="*/ 1073 h 80391"/>
                <a:gd name="connsiteX10" fmla="*/ 73027 w 161045"/>
                <a:gd name="connsiteY10" fmla="*/ 79318 h 80391"/>
                <a:gd name="connsiteX11" fmla="*/ 63623 w 161045"/>
                <a:gd name="connsiteY11" fmla="*/ 79318 h 80391"/>
                <a:gd name="connsiteX12" fmla="*/ 47503 w 161045"/>
                <a:gd name="connsiteY12" fmla="*/ 22313 h 80391"/>
                <a:gd name="connsiteX13" fmla="*/ 46268 w 161045"/>
                <a:gd name="connsiteY13" fmla="*/ 16342 h 80391"/>
                <a:gd name="connsiteX14" fmla="*/ 45030 w 161045"/>
                <a:gd name="connsiteY14" fmla="*/ 22313 h 80391"/>
                <a:gd name="connsiteX15" fmla="*/ 28319 w 161045"/>
                <a:gd name="connsiteY15" fmla="*/ 79318 h 80391"/>
                <a:gd name="connsiteX16" fmla="*/ 18915 w 161045"/>
                <a:gd name="connsiteY16" fmla="*/ 79318 h 80391"/>
                <a:gd name="connsiteX17" fmla="*/ 0 w 161045"/>
                <a:gd name="connsiteY17" fmla="*/ 1073 h 80391"/>
                <a:gd name="connsiteX18" fmla="*/ 10317 w 161045"/>
                <a:gd name="connsiteY18" fmla="*/ 1073 h 80391"/>
                <a:gd name="connsiteX19" fmla="*/ 22676 w 161045"/>
                <a:gd name="connsiteY19" fmla="*/ 54667 h 80391"/>
                <a:gd name="connsiteX20" fmla="*/ 161045 w 161045"/>
                <a:gd name="connsiteY20" fmla="*/ 54502 h 80391"/>
                <a:gd name="connsiteX21" fmla="*/ 151856 w 161045"/>
                <a:gd name="connsiteY21" fmla="*/ 73678 h 80391"/>
                <a:gd name="connsiteX22" fmla="*/ 131384 w 161045"/>
                <a:gd name="connsiteY22" fmla="*/ 80391 h 80391"/>
                <a:gd name="connsiteX23" fmla="*/ 109137 w 161045"/>
                <a:gd name="connsiteY23" fmla="*/ 70459 h 80391"/>
                <a:gd name="connsiteX24" fmla="*/ 100809 w 161045"/>
                <a:gd name="connsiteY24" fmla="*/ 43855 h 80391"/>
                <a:gd name="connsiteX25" fmla="*/ 100809 w 161045"/>
                <a:gd name="connsiteY25" fmla="*/ 36344 h 80391"/>
                <a:gd name="connsiteX26" fmla="*/ 104677 w 161045"/>
                <a:gd name="connsiteY26" fmla="*/ 17140 h 80391"/>
                <a:gd name="connsiteX27" fmla="*/ 115746 w 161045"/>
                <a:gd name="connsiteY27" fmla="*/ 4457 h 80391"/>
                <a:gd name="connsiteX28" fmla="*/ 132297 w 161045"/>
                <a:gd name="connsiteY28" fmla="*/ 0 h 80391"/>
                <a:gd name="connsiteX29" fmla="*/ 152288 w 161045"/>
                <a:gd name="connsiteY29" fmla="*/ 6988 h 80391"/>
                <a:gd name="connsiteX30" fmla="*/ 161045 w 161045"/>
                <a:gd name="connsiteY30" fmla="*/ 26219 h 80391"/>
                <a:gd name="connsiteX31" fmla="*/ 150676 w 161045"/>
                <a:gd name="connsiteY31" fmla="*/ 26219 h 80391"/>
                <a:gd name="connsiteX32" fmla="*/ 144818 w 161045"/>
                <a:gd name="connsiteY32" fmla="*/ 12683 h 80391"/>
                <a:gd name="connsiteX33" fmla="*/ 132297 w 161045"/>
                <a:gd name="connsiteY33" fmla="*/ 8501 h 80391"/>
                <a:gd name="connsiteX34" fmla="*/ 116769 w 161045"/>
                <a:gd name="connsiteY34" fmla="*/ 15792 h 80391"/>
                <a:gd name="connsiteX35" fmla="*/ 111178 w 161045"/>
                <a:gd name="connsiteY35" fmla="*/ 36591 h 80391"/>
                <a:gd name="connsiteX36" fmla="*/ 111178 w 161045"/>
                <a:gd name="connsiteY36" fmla="*/ 44185 h 80391"/>
                <a:gd name="connsiteX37" fmla="*/ 116499 w 161045"/>
                <a:gd name="connsiteY37" fmla="*/ 64434 h 80391"/>
                <a:gd name="connsiteX38" fmla="*/ 131384 w 161045"/>
                <a:gd name="connsiteY38" fmla="*/ 71945 h 80391"/>
                <a:gd name="connsiteX39" fmla="*/ 144549 w 161045"/>
                <a:gd name="connsiteY39" fmla="*/ 68093 h 80391"/>
                <a:gd name="connsiteX40" fmla="*/ 150676 w 161045"/>
                <a:gd name="connsiteY40" fmla="*/ 54502 h 80391"/>
                <a:gd name="connsiteX41" fmla="*/ 161045 w 161045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1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2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3"/>
                  </a:lnTo>
                  <a:lnTo>
                    <a:pt x="46268" y="16342"/>
                  </a:lnTo>
                  <a:lnTo>
                    <a:pt x="45030" y="22313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6"/>
                    <a:pt x="157014" y="69166"/>
                    <a:pt x="151856" y="73678"/>
                  </a:cubicBezTo>
                  <a:cubicBezTo>
                    <a:pt x="146736" y="78163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9"/>
                    <a:pt x="100809" y="54970"/>
                    <a:pt x="100809" y="43855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8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9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2"/>
                    <a:pt x="147828" y="15490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7"/>
                    <a:pt x="116499" y="64434"/>
                  </a:cubicBezTo>
                  <a:cubicBezTo>
                    <a:pt x="120046" y="69441"/>
                    <a:pt x="125006" y="71945"/>
                    <a:pt x="131384" y="71945"/>
                  </a:cubicBezTo>
                  <a:cubicBezTo>
                    <a:pt x="137115" y="71945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6" name="Voľný tvar: obrazec 205">
              <a:extLst>
                <a:ext uri="{FF2B5EF4-FFF2-40B4-BE49-F238E27FC236}">
                  <a16:creationId xmlns:a16="http://schemas.microsoft.com/office/drawing/2014/main" id="{0FE58828-5749-4FCC-A0B9-F20633CE142B}"/>
                </a:ext>
              </a:extLst>
            </p:cNvPr>
            <p:cNvSpPr/>
            <p:nvPr/>
          </p:nvSpPr>
          <p:spPr>
            <a:xfrm>
              <a:off x="10772790" y="2359239"/>
              <a:ext cx="161031" cy="80391"/>
            </a:xfrm>
            <a:custGeom>
              <a:avLst/>
              <a:gdLst>
                <a:gd name="connsiteX0" fmla="*/ 22671 w 161031"/>
                <a:gd name="connsiteY0" fmla="*/ 54667 h 80391"/>
                <a:gd name="connsiteX1" fmla="*/ 24184 w 161031"/>
                <a:gd name="connsiteY1" fmla="*/ 64984 h 80391"/>
                <a:gd name="connsiteX2" fmla="*/ 26385 w 161031"/>
                <a:gd name="connsiteY2" fmla="*/ 55685 h 80391"/>
                <a:gd name="connsiteX3" fmla="*/ 41847 w 161031"/>
                <a:gd name="connsiteY3" fmla="*/ 1073 h 80391"/>
                <a:gd name="connsiteX4" fmla="*/ 50569 w 161031"/>
                <a:gd name="connsiteY4" fmla="*/ 1073 h 80391"/>
                <a:gd name="connsiteX5" fmla="*/ 65673 w 161031"/>
                <a:gd name="connsiteY5" fmla="*/ 55685 h 80391"/>
                <a:gd name="connsiteX6" fmla="*/ 67819 w 161031"/>
                <a:gd name="connsiteY6" fmla="*/ 65122 h 80391"/>
                <a:gd name="connsiteX7" fmla="*/ 69470 w 161031"/>
                <a:gd name="connsiteY7" fmla="*/ 54612 h 80391"/>
                <a:gd name="connsiteX8" fmla="*/ 81630 w 161031"/>
                <a:gd name="connsiteY8" fmla="*/ 1073 h 80391"/>
                <a:gd name="connsiteX9" fmla="*/ 92002 w 161031"/>
                <a:gd name="connsiteY9" fmla="*/ 1073 h 80391"/>
                <a:gd name="connsiteX10" fmla="*/ 73019 w 161031"/>
                <a:gd name="connsiteY10" fmla="*/ 79318 h 80391"/>
                <a:gd name="connsiteX11" fmla="*/ 63609 w 161031"/>
                <a:gd name="connsiteY11" fmla="*/ 79318 h 80391"/>
                <a:gd name="connsiteX12" fmla="*/ 47487 w 161031"/>
                <a:gd name="connsiteY12" fmla="*/ 22313 h 80391"/>
                <a:gd name="connsiteX13" fmla="*/ 46276 w 161031"/>
                <a:gd name="connsiteY13" fmla="*/ 16342 h 80391"/>
                <a:gd name="connsiteX14" fmla="*/ 45038 w 161031"/>
                <a:gd name="connsiteY14" fmla="*/ 22313 h 80391"/>
                <a:gd name="connsiteX15" fmla="*/ 28311 w 161031"/>
                <a:gd name="connsiteY15" fmla="*/ 79318 h 80391"/>
                <a:gd name="connsiteX16" fmla="*/ 18901 w 161031"/>
                <a:gd name="connsiteY16" fmla="*/ 79318 h 80391"/>
                <a:gd name="connsiteX17" fmla="*/ 0 w 161031"/>
                <a:gd name="connsiteY17" fmla="*/ 1073 h 80391"/>
                <a:gd name="connsiteX18" fmla="*/ 10317 w 161031"/>
                <a:gd name="connsiteY18" fmla="*/ 1073 h 80391"/>
                <a:gd name="connsiteX19" fmla="*/ 22671 w 161031"/>
                <a:gd name="connsiteY19" fmla="*/ 54667 h 80391"/>
                <a:gd name="connsiteX20" fmla="*/ 161032 w 161031"/>
                <a:gd name="connsiteY20" fmla="*/ 54502 h 80391"/>
                <a:gd name="connsiteX21" fmla="*/ 151842 w 161031"/>
                <a:gd name="connsiteY21" fmla="*/ 73678 h 80391"/>
                <a:gd name="connsiteX22" fmla="*/ 131373 w 161031"/>
                <a:gd name="connsiteY22" fmla="*/ 80391 h 80391"/>
                <a:gd name="connsiteX23" fmla="*/ 109143 w 161031"/>
                <a:gd name="connsiteY23" fmla="*/ 70459 h 80391"/>
                <a:gd name="connsiteX24" fmla="*/ 100806 w 161031"/>
                <a:gd name="connsiteY24" fmla="*/ 43855 h 80391"/>
                <a:gd name="connsiteX25" fmla="*/ 100806 w 161031"/>
                <a:gd name="connsiteY25" fmla="*/ 36344 h 80391"/>
                <a:gd name="connsiteX26" fmla="*/ 104686 w 161031"/>
                <a:gd name="connsiteY26" fmla="*/ 17140 h 80391"/>
                <a:gd name="connsiteX27" fmla="*/ 115746 w 161031"/>
                <a:gd name="connsiteY27" fmla="*/ 4457 h 80391"/>
                <a:gd name="connsiteX28" fmla="*/ 132308 w 161031"/>
                <a:gd name="connsiteY28" fmla="*/ 0 h 80391"/>
                <a:gd name="connsiteX29" fmla="*/ 152282 w 161031"/>
                <a:gd name="connsiteY29" fmla="*/ 6988 h 80391"/>
                <a:gd name="connsiteX30" fmla="*/ 161032 w 161031"/>
                <a:gd name="connsiteY30" fmla="*/ 26219 h 80391"/>
                <a:gd name="connsiteX31" fmla="*/ 150659 w 161031"/>
                <a:gd name="connsiteY31" fmla="*/ 26219 h 80391"/>
                <a:gd name="connsiteX32" fmla="*/ 144827 w 161031"/>
                <a:gd name="connsiteY32" fmla="*/ 12683 h 80391"/>
                <a:gd name="connsiteX33" fmla="*/ 132308 w 161031"/>
                <a:gd name="connsiteY33" fmla="*/ 8501 h 80391"/>
                <a:gd name="connsiteX34" fmla="*/ 116764 w 161031"/>
                <a:gd name="connsiteY34" fmla="*/ 15792 h 80391"/>
                <a:gd name="connsiteX35" fmla="*/ 111178 w 161031"/>
                <a:gd name="connsiteY35" fmla="*/ 36591 h 80391"/>
                <a:gd name="connsiteX36" fmla="*/ 111178 w 161031"/>
                <a:gd name="connsiteY36" fmla="*/ 44185 h 80391"/>
                <a:gd name="connsiteX37" fmla="*/ 116489 w 161031"/>
                <a:gd name="connsiteY37" fmla="*/ 64434 h 80391"/>
                <a:gd name="connsiteX38" fmla="*/ 131373 w 161031"/>
                <a:gd name="connsiteY38" fmla="*/ 71945 h 80391"/>
                <a:gd name="connsiteX39" fmla="*/ 144552 w 161031"/>
                <a:gd name="connsiteY39" fmla="*/ 68093 h 80391"/>
                <a:gd name="connsiteX40" fmla="*/ 150659 w 161031"/>
                <a:gd name="connsiteY40" fmla="*/ 54502 h 80391"/>
                <a:gd name="connsiteX41" fmla="*/ 161032 w 161031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1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2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3"/>
                  </a:lnTo>
                  <a:lnTo>
                    <a:pt x="46276" y="16342"/>
                  </a:lnTo>
                  <a:lnTo>
                    <a:pt x="45038" y="22313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6"/>
                    <a:pt x="157014" y="69166"/>
                    <a:pt x="151842" y="73678"/>
                  </a:cubicBezTo>
                  <a:cubicBezTo>
                    <a:pt x="146725" y="78163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9"/>
                    <a:pt x="100806" y="54970"/>
                    <a:pt x="100806" y="43855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8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9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2"/>
                    <a:pt x="147825" y="15490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7"/>
                    <a:pt x="116489" y="64434"/>
                  </a:cubicBezTo>
                  <a:cubicBezTo>
                    <a:pt x="120038" y="69441"/>
                    <a:pt x="125017" y="71945"/>
                    <a:pt x="131373" y="71945"/>
                  </a:cubicBezTo>
                  <a:cubicBezTo>
                    <a:pt x="137123" y="71945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7" name="Voľný tvar: obrazec 206">
              <a:extLst>
                <a:ext uri="{FF2B5EF4-FFF2-40B4-BE49-F238E27FC236}">
                  <a16:creationId xmlns:a16="http://schemas.microsoft.com/office/drawing/2014/main" id="{628563F5-AB91-4F5D-8258-58FC5E5F6A6C}"/>
                </a:ext>
              </a:extLst>
            </p:cNvPr>
            <p:cNvSpPr/>
            <p:nvPr/>
          </p:nvSpPr>
          <p:spPr>
            <a:xfrm>
              <a:off x="10772790" y="4697784"/>
              <a:ext cx="161031" cy="80390"/>
            </a:xfrm>
            <a:custGeom>
              <a:avLst/>
              <a:gdLst>
                <a:gd name="connsiteX0" fmla="*/ 22671 w 161031"/>
                <a:gd name="connsiteY0" fmla="*/ 54667 h 80390"/>
                <a:gd name="connsiteX1" fmla="*/ 24184 w 161031"/>
                <a:gd name="connsiteY1" fmla="*/ 64984 h 80390"/>
                <a:gd name="connsiteX2" fmla="*/ 26385 w 161031"/>
                <a:gd name="connsiteY2" fmla="*/ 55685 h 80390"/>
                <a:gd name="connsiteX3" fmla="*/ 41847 w 161031"/>
                <a:gd name="connsiteY3" fmla="*/ 1073 h 80390"/>
                <a:gd name="connsiteX4" fmla="*/ 50569 w 161031"/>
                <a:gd name="connsiteY4" fmla="*/ 1073 h 80390"/>
                <a:gd name="connsiteX5" fmla="*/ 65673 w 161031"/>
                <a:gd name="connsiteY5" fmla="*/ 55685 h 80390"/>
                <a:gd name="connsiteX6" fmla="*/ 67819 w 161031"/>
                <a:gd name="connsiteY6" fmla="*/ 65121 h 80390"/>
                <a:gd name="connsiteX7" fmla="*/ 69470 w 161031"/>
                <a:gd name="connsiteY7" fmla="*/ 54612 h 80390"/>
                <a:gd name="connsiteX8" fmla="*/ 81630 w 161031"/>
                <a:gd name="connsiteY8" fmla="*/ 1073 h 80390"/>
                <a:gd name="connsiteX9" fmla="*/ 92002 w 161031"/>
                <a:gd name="connsiteY9" fmla="*/ 1073 h 80390"/>
                <a:gd name="connsiteX10" fmla="*/ 73019 w 161031"/>
                <a:gd name="connsiteY10" fmla="*/ 79318 h 80390"/>
                <a:gd name="connsiteX11" fmla="*/ 63609 w 161031"/>
                <a:gd name="connsiteY11" fmla="*/ 79318 h 80390"/>
                <a:gd name="connsiteX12" fmla="*/ 47487 w 161031"/>
                <a:gd name="connsiteY12" fmla="*/ 22312 h 80390"/>
                <a:gd name="connsiteX13" fmla="*/ 46276 w 161031"/>
                <a:gd name="connsiteY13" fmla="*/ 16342 h 80390"/>
                <a:gd name="connsiteX14" fmla="*/ 45038 w 161031"/>
                <a:gd name="connsiteY14" fmla="*/ 22312 h 80390"/>
                <a:gd name="connsiteX15" fmla="*/ 28311 w 161031"/>
                <a:gd name="connsiteY15" fmla="*/ 79318 h 80390"/>
                <a:gd name="connsiteX16" fmla="*/ 18901 w 161031"/>
                <a:gd name="connsiteY16" fmla="*/ 79318 h 80390"/>
                <a:gd name="connsiteX17" fmla="*/ 0 w 161031"/>
                <a:gd name="connsiteY17" fmla="*/ 1073 h 80390"/>
                <a:gd name="connsiteX18" fmla="*/ 10317 w 161031"/>
                <a:gd name="connsiteY18" fmla="*/ 1073 h 80390"/>
                <a:gd name="connsiteX19" fmla="*/ 22671 w 161031"/>
                <a:gd name="connsiteY19" fmla="*/ 54667 h 80390"/>
                <a:gd name="connsiteX20" fmla="*/ 161032 w 161031"/>
                <a:gd name="connsiteY20" fmla="*/ 54502 h 80390"/>
                <a:gd name="connsiteX21" fmla="*/ 151842 w 161031"/>
                <a:gd name="connsiteY21" fmla="*/ 73678 h 80390"/>
                <a:gd name="connsiteX22" fmla="*/ 131373 w 161031"/>
                <a:gd name="connsiteY22" fmla="*/ 80391 h 80390"/>
                <a:gd name="connsiteX23" fmla="*/ 109143 w 161031"/>
                <a:gd name="connsiteY23" fmla="*/ 70459 h 80390"/>
                <a:gd name="connsiteX24" fmla="*/ 100806 w 161031"/>
                <a:gd name="connsiteY24" fmla="*/ 43854 h 80390"/>
                <a:gd name="connsiteX25" fmla="*/ 100806 w 161031"/>
                <a:gd name="connsiteY25" fmla="*/ 36344 h 80390"/>
                <a:gd name="connsiteX26" fmla="*/ 104686 w 161031"/>
                <a:gd name="connsiteY26" fmla="*/ 17140 h 80390"/>
                <a:gd name="connsiteX27" fmla="*/ 115746 w 161031"/>
                <a:gd name="connsiteY27" fmla="*/ 4457 h 80390"/>
                <a:gd name="connsiteX28" fmla="*/ 132308 w 161031"/>
                <a:gd name="connsiteY28" fmla="*/ 0 h 80390"/>
                <a:gd name="connsiteX29" fmla="*/ 152282 w 161031"/>
                <a:gd name="connsiteY29" fmla="*/ 6988 h 80390"/>
                <a:gd name="connsiteX30" fmla="*/ 161032 w 161031"/>
                <a:gd name="connsiteY30" fmla="*/ 26219 h 80390"/>
                <a:gd name="connsiteX31" fmla="*/ 150659 w 161031"/>
                <a:gd name="connsiteY31" fmla="*/ 26219 h 80390"/>
                <a:gd name="connsiteX32" fmla="*/ 144827 w 161031"/>
                <a:gd name="connsiteY32" fmla="*/ 12683 h 80390"/>
                <a:gd name="connsiteX33" fmla="*/ 132308 w 161031"/>
                <a:gd name="connsiteY33" fmla="*/ 8501 h 80390"/>
                <a:gd name="connsiteX34" fmla="*/ 116764 w 161031"/>
                <a:gd name="connsiteY34" fmla="*/ 15792 h 80390"/>
                <a:gd name="connsiteX35" fmla="*/ 111178 w 161031"/>
                <a:gd name="connsiteY35" fmla="*/ 36591 h 80390"/>
                <a:gd name="connsiteX36" fmla="*/ 111178 w 161031"/>
                <a:gd name="connsiteY36" fmla="*/ 44185 h 80390"/>
                <a:gd name="connsiteX37" fmla="*/ 116489 w 161031"/>
                <a:gd name="connsiteY37" fmla="*/ 64434 h 80390"/>
                <a:gd name="connsiteX38" fmla="*/ 131373 w 161031"/>
                <a:gd name="connsiteY38" fmla="*/ 71944 h 80390"/>
                <a:gd name="connsiteX39" fmla="*/ 144552 w 161031"/>
                <a:gd name="connsiteY39" fmla="*/ 68093 h 80390"/>
                <a:gd name="connsiteX40" fmla="*/ 150659 w 161031"/>
                <a:gd name="connsiteY40" fmla="*/ 54502 h 80390"/>
                <a:gd name="connsiteX41" fmla="*/ 161032 w 161031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0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1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2"/>
                  </a:lnTo>
                  <a:lnTo>
                    <a:pt x="46276" y="16342"/>
                  </a:lnTo>
                  <a:lnTo>
                    <a:pt x="45038" y="22312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5"/>
                    <a:pt x="157014" y="69166"/>
                    <a:pt x="151842" y="73678"/>
                  </a:cubicBezTo>
                  <a:cubicBezTo>
                    <a:pt x="146725" y="78162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8"/>
                    <a:pt x="100806" y="54970"/>
                    <a:pt x="100806" y="43854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7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8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1"/>
                    <a:pt x="147825" y="15489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6"/>
                    <a:pt x="116489" y="64434"/>
                  </a:cubicBezTo>
                  <a:cubicBezTo>
                    <a:pt x="120038" y="69441"/>
                    <a:pt x="125017" y="71944"/>
                    <a:pt x="131373" y="71944"/>
                  </a:cubicBezTo>
                  <a:cubicBezTo>
                    <a:pt x="137123" y="71944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8" name="Voľný tvar: obrazec 207">
              <a:extLst>
                <a:ext uri="{FF2B5EF4-FFF2-40B4-BE49-F238E27FC236}">
                  <a16:creationId xmlns:a16="http://schemas.microsoft.com/office/drawing/2014/main" id="{4D6A8081-9940-4F4B-8181-F6BACB6118EF}"/>
                </a:ext>
              </a:extLst>
            </p:cNvPr>
            <p:cNvSpPr/>
            <p:nvPr/>
          </p:nvSpPr>
          <p:spPr>
            <a:xfrm>
              <a:off x="7443762" y="4697784"/>
              <a:ext cx="161045" cy="80390"/>
            </a:xfrm>
            <a:custGeom>
              <a:avLst/>
              <a:gdLst>
                <a:gd name="connsiteX0" fmla="*/ 22676 w 161045"/>
                <a:gd name="connsiteY0" fmla="*/ 54667 h 80390"/>
                <a:gd name="connsiteX1" fmla="*/ 24181 w 161045"/>
                <a:gd name="connsiteY1" fmla="*/ 64984 h 80390"/>
                <a:gd name="connsiteX2" fmla="*/ 26385 w 161045"/>
                <a:gd name="connsiteY2" fmla="*/ 55685 h 80390"/>
                <a:gd name="connsiteX3" fmla="*/ 41860 w 161045"/>
                <a:gd name="connsiteY3" fmla="*/ 1073 h 80390"/>
                <a:gd name="connsiteX4" fmla="*/ 50565 w 161045"/>
                <a:gd name="connsiteY4" fmla="*/ 1073 h 80390"/>
                <a:gd name="connsiteX5" fmla="*/ 65664 w 161045"/>
                <a:gd name="connsiteY5" fmla="*/ 55685 h 80390"/>
                <a:gd name="connsiteX6" fmla="*/ 67816 w 161045"/>
                <a:gd name="connsiteY6" fmla="*/ 65121 h 80390"/>
                <a:gd name="connsiteX7" fmla="*/ 69480 w 161045"/>
                <a:gd name="connsiteY7" fmla="*/ 54612 h 80390"/>
                <a:gd name="connsiteX8" fmla="*/ 81624 w 161045"/>
                <a:gd name="connsiteY8" fmla="*/ 1073 h 80390"/>
                <a:gd name="connsiteX9" fmla="*/ 91997 w 161045"/>
                <a:gd name="connsiteY9" fmla="*/ 1073 h 80390"/>
                <a:gd name="connsiteX10" fmla="*/ 73027 w 161045"/>
                <a:gd name="connsiteY10" fmla="*/ 79318 h 80390"/>
                <a:gd name="connsiteX11" fmla="*/ 63623 w 161045"/>
                <a:gd name="connsiteY11" fmla="*/ 79318 h 80390"/>
                <a:gd name="connsiteX12" fmla="*/ 47503 w 161045"/>
                <a:gd name="connsiteY12" fmla="*/ 22312 h 80390"/>
                <a:gd name="connsiteX13" fmla="*/ 46268 w 161045"/>
                <a:gd name="connsiteY13" fmla="*/ 16342 h 80390"/>
                <a:gd name="connsiteX14" fmla="*/ 45030 w 161045"/>
                <a:gd name="connsiteY14" fmla="*/ 22312 h 80390"/>
                <a:gd name="connsiteX15" fmla="*/ 28319 w 161045"/>
                <a:gd name="connsiteY15" fmla="*/ 79318 h 80390"/>
                <a:gd name="connsiteX16" fmla="*/ 18915 w 161045"/>
                <a:gd name="connsiteY16" fmla="*/ 79318 h 80390"/>
                <a:gd name="connsiteX17" fmla="*/ 0 w 161045"/>
                <a:gd name="connsiteY17" fmla="*/ 1073 h 80390"/>
                <a:gd name="connsiteX18" fmla="*/ 10317 w 161045"/>
                <a:gd name="connsiteY18" fmla="*/ 1073 h 80390"/>
                <a:gd name="connsiteX19" fmla="*/ 22676 w 161045"/>
                <a:gd name="connsiteY19" fmla="*/ 54667 h 80390"/>
                <a:gd name="connsiteX20" fmla="*/ 161045 w 161045"/>
                <a:gd name="connsiteY20" fmla="*/ 54502 h 80390"/>
                <a:gd name="connsiteX21" fmla="*/ 151856 w 161045"/>
                <a:gd name="connsiteY21" fmla="*/ 73678 h 80390"/>
                <a:gd name="connsiteX22" fmla="*/ 131384 w 161045"/>
                <a:gd name="connsiteY22" fmla="*/ 80391 h 80390"/>
                <a:gd name="connsiteX23" fmla="*/ 109137 w 161045"/>
                <a:gd name="connsiteY23" fmla="*/ 70459 h 80390"/>
                <a:gd name="connsiteX24" fmla="*/ 100809 w 161045"/>
                <a:gd name="connsiteY24" fmla="*/ 43854 h 80390"/>
                <a:gd name="connsiteX25" fmla="*/ 100809 w 161045"/>
                <a:gd name="connsiteY25" fmla="*/ 36344 h 80390"/>
                <a:gd name="connsiteX26" fmla="*/ 104677 w 161045"/>
                <a:gd name="connsiteY26" fmla="*/ 17140 h 80390"/>
                <a:gd name="connsiteX27" fmla="*/ 115746 w 161045"/>
                <a:gd name="connsiteY27" fmla="*/ 4457 h 80390"/>
                <a:gd name="connsiteX28" fmla="*/ 132297 w 161045"/>
                <a:gd name="connsiteY28" fmla="*/ 0 h 80390"/>
                <a:gd name="connsiteX29" fmla="*/ 152288 w 161045"/>
                <a:gd name="connsiteY29" fmla="*/ 6988 h 80390"/>
                <a:gd name="connsiteX30" fmla="*/ 161045 w 161045"/>
                <a:gd name="connsiteY30" fmla="*/ 26219 h 80390"/>
                <a:gd name="connsiteX31" fmla="*/ 150676 w 161045"/>
                <a:gd name="connsiteY31" fmla="*/ 26219 h 80390"/>
                <a:gd name="connsiteX32" fmla="*/ 144818 w 161045"/>
                <a:gd name="connsiteY32" fmla="*/ 12683 h 80390"/>
                <a:gd name="connsiteX33" fmla="*/ 132297 w 161045"/>
                <a:gd name="connsiteY33" fmla="*/ 8501 h 80390"/>
                <a:gd name="connsiteX34" fmla="*/ 116769 w 161045"/>
                <a:gd name="connsiteY34" fmla="*/ 15792 h 80390"/>
                <a:gd name="connsiteX35" fmla="*/ 111178 w 161045"/>
                <a:gd name="connsiteY35" fmla="*/ 36591 h 80390"/>
                <a:gd name="connsiteX36" fmla="*/ 111178 w 161045"/>
                <a:gd name="connsiteY36" fmla="*/ 44185 h 80390"/>
                <a:gd name="connsiteX37" fmla="*/ 116499 w 161045"/>
                <a:gd name="connsiteY37" fmla="*/ 64434 h 80390"/>
                <a:gd name="connsiteX38" fmla="*/ 131384 w 161045"/>
                <a:gd name="connsiteY38" fmla="*/ 71944 h 80390"/>
                <a:gd name="connsiteX39" fmla="*/ 144549 w 161045"/>
                <a:gd name="connsiteY39" fmla="*/ 68093 h 80390"/>
                <a:gd name="connsiteX40" fmla="*/ 150676 w 161045"/>
                <a:gd name="connsiteY40" fmla="*/ 54502 h 80390"/>
                <a:gd name="connsiteX41" fmla="*/ 161045 w 161045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0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1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2"/>
                  </a:lnTo>
                  <a:lnTo>
                    <a:pt x="46268" y="16342"/>
                  </a:lnTo>
                  <a:lnTo>
                    <a:pt x="45030" y="22312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5"/>
                    <a:pt x="157014" y="69166"/>
                    <a:pt x="151856" y="73678"/>
                  </a:cubicBezTo>
                  <a:cubicBezTo>
                    <a:pt x="146736" y="78162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8"/>
                    <a:pt x="100809" y="54970"/>
                    <a:pt x="100809" y="43854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7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8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1"/>
                    <a:pt x="147828" y="15489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6"/>
                    <a:pt x="116499" y="64434"/>
                  </a:cubicBezTo>
                  <a:cubicBezTo>
                    <a:pt x="120046" y="69441"/>
                    <a:pt x="125006" y="71944"/>
                    <a:pt x="131384" y="71944"/>
                  </a:cubicBezTo>
                  <a:cubicBezTo>
                    <a:pt x="137115" y="71944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9" name="Voľný tvar: obrazec 208">
              <a:extLst>
                <a:ext uri="{FF2B5EF4-FFF2-40B4-BE49-F238E27FC236}">
                  <a16:creationId xmlns:a16="http://schemas.microsoft.com/office/drawing/2014/main" id="{5EAAFF18-789F-4822-AB09-74A694DA8FE4}"/>
                </a:ext>
              </a:extLst>
            </p:cNvPr>
            <p:cNvSpPr/>
            <p:nvPr/>
          </p:nvSpPr>
          <p:spPr>
            <a:xfrm>
              <a:off x="7581325" y="4835346"/>
              <a:ext cx="161045" cy="80390"/>
            </a:xfrm>
            <a:custGeom>
              <a:avLst/>
              <a:gdLst>
                <a:gd name="connsiteX0" fmla="*/ 22676 w 161045"/>
                <a:gd name="connsiteY0" fmla="*/ 54667 h 80390"/>
                <a:gd name="connsiteX1" fmla="*/ 24181 w 161045"/>
                <a:gd name="connsiteY1" fmla="*/ 64984 h 80390"/>
                <a:gd name="connsiteX2" fmla="*/ 26385 w 161045"/>
                <a:gd name="connsiteY2" fmla="*/ 55685 h 80390"/>
                <a:gd name="connsiteX3" fmla="*/ 41860 w 161045"/>
                <a:gd name="connsiteY3" fmla="*/ 1073 h 80390"/>
                <a:gd name="connsiteX4" fmla="*/ 50565 w 161045"/>
                <a:gd name="connsiteY4" fmla="*/ 1073 h 80390"/>
                <a:gd name="connsiteX5" fmla="*/ 65664 w 161045"/>
                <a:gd name="connsiteY5" fmla="*/ 55685 h 80390"/>
                <a:gd name="connsiteX6" fmla="*/ 67816 w 161045"/>
                <a:gd name="connsiteY6" fmla="*/ 65121 h 80390"/>
                <a:gd name="connsiteX7" fmla="*/ 69480 w 161045"/>
                <a:gd name="connsiteY7" fmla="*/ 54612 h 80390"/>
                <a:gd name="connsiteX8" fmla="*/ 81624 w 161045"/>
                <a:gd name="connsiteY8" fmla="*/ 1073 h 80390"/>
                <a:gd name="connsiteX9" fmla="*/ 91997 w 161045"/>
                <a:gd name="connsiteY9" fmla="*/ 1073 h 80390"/>
                <a:gd name="connsiteX10" fmla="*/ 73027 w 161045"/>
                <a:gd name="connsiteY10" fmla="*/ 79318 h 80390"/>
                <a:gd name="connsiteX11" fmla="*/ 63623 w 161045"/>
                <a:gd name="connsiteY11" fmla="*/ 79318 h 80390"/>
                <a:gd name="connsiteX12" fmla="*/ 47503 w 161045"/>
                <a:gd name="connsiteY12" fmla="*/ 22312 h 80390"/>
                <a:gd name="connsiteX13" fmla="*/ 46268 w 161045"/>
                <a:gd name="connsiteY13" fmla="*/ 16342 h 80390"/>
                <a:gd name="connsiteX14" fmla="*/ 45030 w 161045"/>
                <a:gd name="connsiteY14" fmla="*/ 22312 h 80390"/>
                <a:gd name="connsiteX15" fmla="*/ 28319 w 161045"/>
                <a:gd name="connsiteY15" fmla="*/ 79318 h 80390"/>
                <a:gd name="connsiteX16" fmla="*/ 18915 w 161045"/>
                <a:gd name="connsiteY16" fmla="*/ 79318 h 80390"/>
                <a:gd name="connsiteX17" fmla="*/ 0 w 161045"/>
                <a:gd name="connsiteY17" fmla="*/ 1073 h 80390"/>
                <a:gd name="connsiteX18" fmla="*/ 10317 w 161045"/>
                <a:gd name="connsiteY18" fmla="*/ 1073 h 80390"/>
                <a:gd name="connsiteX19" fmla="*/ 22676 w 161045"/>
                <a:gd name="connsiteY19" fmla="*/ 54667 h 80390"/>
                <a:gd name="connsiteX20" fmla="*/ 161045 w 161045"/>
                <a:gd name="connsiteY20" fmla="*/ 54502 h 80390"/>
                <a:gd name="connsiteX21" fmla="*/ 151856 w 161045"/>
                <a:gd name="connsiteY21" fmla="*/ 73678 h 80390"/>
                <a:gd name="connsiteX22" fmla="*/ 131384 w 161045"/>
                <a:gd name="connsiteY22" fmla="*/ 80391 h 80390"/>
                <a:gd name="connsiteX23" fmla="*/ 109137 w 161045"/>
                <a:gd name="connsiteY23" fmla="*/ 70459 h 80390"/>
                <a:gd name="connsiteX24" fmla="*/ 100809 w 161045"/>
                <a:gd name="connsiteY24" fmla="*/ 43854 h 80390"/>
                <a:gd name="connsiteX25" fmla="*/ 100809 w 161045"/>
                <a:gd name="connsiteY25" fmla="*/ 36344 h 80390"/>
                <a:gd name="connsiteX26" fmla="*/ 104677 w 161045"/>
                <a:gd name="connsiteY26" fmla="*/ 17140 h 80390"/>
                <a:gd name="connsiteX27" fmla="*/ 115746 w 161045"/>
                <a:gd name="connsiteY27" fmla="*/ 4457 h 80390"/>
                <a:gd name="connsiteX28" fmla="*/ 132297 w 161045"/>
                <a:gd name="connsiteY28" fmla="*/ 0 h 80390"/>
                <a:gd name="connsiteX29" fmla="*/ 152288 w 161045"/>
                <a:gd name="connsiteY29" fmla="*/ 6988 h 80390"/>
                <a:gd name="connsiteX30" fmla="*/ 161045 w 161045"/>
                <a:gd name="connsiteY30" fmla="*/ 26219 h 80390"/>
                <a:gd name="connsiteX31" fmla="*/ 150676 w 161045"/>
                <a:gd name="connsiteY31" fmla="*/ 26219 h 80390"/>
                <a:gd name="connsiteX32" fmla="*/ 144818 w 161045"/>
                <a:gd name="connsiteY32" fmla="*/ 12683 h 80390"/>
                <a:gd name="connsiteX33" fmla="*/ 132297 w 161045"/>
                <a:gd name="connsiteY33" fmla="*/ 8501 h 80390"/>
                <a:gd name="connsiteX34" fmla="*/ 116769 w 161045"/>
                <a:gd name="connsiteY34" fmla="*/ 15792 h 80390"/>
                <a:gd name="connsiteX35" fmla="*/ 111178 w 161045"/>
                <a:gd name="connsiteY35" fmla="*/ 36591 h 80390"/>
                <a:gd name="connsiteX36" fmla="*/ 111178 w 161045"/>
                <a:gd name="connsiteY36" fmla="*/ 44185 h 80390"/>
                <a:gd name="connsiteX37" fmla="*/ 116499 w 161045"/>
                <a:gd name="connsiteY37" fmla="*/ 64434 h 80390"/>
                <a:gd name="connsiteX38" fmla="*/ 131384 w 161045"/>
                <a:gd name="connsiteY38" fmla="*/ 71944 h 80390"/>
                <a:gd name="connsiteX39" fmla="*/ 144549 w 161045"/>
                <a:gd name="connsiteY39" fmla="*/ 68093 h 80390"/>
                <a:gd name="connsiteX40" fmla="*/ 150676 w 161045"/>
                <a:gd name="connsiteY40" fmla="*/ 54502 h 80390"/>
                <a:gd name="connsiteX41" fmla="*/ 161045 w 161045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0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1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2"/>
                  </a:lnTo>
                  <a:lnTo>
                    <a:pt x="46268" y="16342"/>
                  </a:lnTo>
                  <a:lnTo>
                    <a:pt x="45030" y="22312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5"/>
                    <a:pt x="157014" y="69166"/>
                    <a:pt x="151856" y="73678"/>
                  </a:cubicBezTo>
                  <a:cubicBezTo>
                    <a:pt x="146736" y="78162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8"/>
                    <a:pt x="100809" y="54970"/>
                    <a:pt x="100809" y="43854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7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8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1"/>
                    <a:pt x="147828" y="15489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6"/>
                    <a:pt x="116499" y="64434"/>
                  </a:cubicBezTo>
                  <a:cubicBezTo>
                    <a:pt x="120046" y="69441"/>
                    <a:pt x="125006" y="71944"/>
                    <a:pt x="131384" y="71944"/>
                  </a:cubicBezTo>
                  <a:cubicBezTo>
                    <a:pt x="137115" y="71944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0" name="Voľný tvar: obrazec 209">
              <a:extLst>
                <a:ext uri="{FF2B5EF4-FFF2-40B4-BE49-F238E27FC236}">
                  <a16:creationId xmlns:a16="http://schemas.microsoft.com/office/drawing/2014/main" id="{CB308B40-AA67-4CC2-BD4F-B0CD89807053}"/>
                </a:ext>
              </a:extLst>
            </p:cNvPr>
            <p:cNvSpPr/>
            <p:nvPr/>
          </p:nvSpPr>
          <p:spPr>
            <a:xfrm>
              <a:off x="10882841" y="2496801"/>
              <a:ext cx="161031" cy="80391"/>
            </a:xfrm>
            <a:custGeom>
              <a:avLst/>
              <a:gdLst>
                <a:gd name="connsiteX0" fmla="*/ 22671 w 161031"/>
                <a:gd name="connsiteY0" fmla="*/ 54667 h 80391"/>
                <a:gd name="connsiteX1" fmla="*/ 24184 w 161031"/>
                <a:gd name="connsiteY1" fmla="*/ 64984 h 80391"/>
                <a:gd name="connsiteX2" fmla="*/ 26385 w 161031"/>
                <a:gd name="connsiteY2" fmla="*/ 55685 h 80391"/>
                <a:gd name="connsiteX3" fmla="*/ 41847 w 161031"/>
                <a:gd name="connsiteY3" fmla="*/ 1073 h 80391"/>
                <a:gd name="connsiteX4" fmla="*/ 50569 w 161031"/>
                <a:gd name="connsiteY4" fmla="*/ 1073 h 80391"/>
                <a:gd name="connsiteX5" fmla="*/ 65673 w 161031"/>
                <a:gd name="connsiteY5" fmla="*/ 55685 h 80391"/>
                <a:gd name="connsiteX6" fmla="*/ 67819 w 161031"/>
                <a:gd name="connsiteY6" fmla="*/ 65122 h 80391"/>
                <a:gd name="connsiteX7" fmla="*/ 69470 w 161031"/>
                <a:gd name="connsiteY7" fmla="*/ 54612 h 80391"/>
                <a:gd name="connsiteX8" fmla="*/ 81630 w 161031"/>
                <a:gd name="connsiteY8" fmla="*/ 1073 h 80391"/>
                <a:gd name="connsiteX9" fmla="*/ 92002 w 161031"/>
                <a:gd name="connsiteY9" fmla="*/ 1073 h 80391"/>
                <a:gd name="connsiteX10" fmla="*/ 73019 w 161031"/>
                <a:gd name="connsiteY10" fmla="*/ 79318 h 80391"/>
                <a:gd name="connsiteX11" fmla="*/ 63609 w 161031"/>
                <a:gd name="connsiteY11" fmla="*/ 79318 h 80391"/>
                <a:gd name="connsiteX12" fmla="*/ 47487 w 161031"/>
                <a:gd name="connsiteY12" fmla="*/ 22313 h 80391"/>
                <a:gd name="connsiteX13" fmla="*/ 46276 w 161031"/>
                <a:gd name="connsiteY13" fmla="*/ 16342 h 80391"/>
                <a:gd name="connsiteX14" fmla="*/ 45038 w 161031"/>
                <a:gd name="connsiteY14" fmla="*/ 22313 h 80391"/>
                <a:gd name="connsiteX15" fmla="*/ 28311 w 161031"/>
                <a:gd name="connsiteY15" fmla="*/ 79318 h 80391"/>
                <a:gd name="connsiteX16" fmla="*/ 18901 w 161031"/>
                <a:gd name="connsiteY16" fmla="*/ 79318 h 80391"/>
                <a:gd name="connsiteX17" fmla="*/ 0 w 161031"/>
                <a:gd name="connsiteY17" fmla="*/ 1073 h 80391"/>
                <a:gd name="connsiteX18" fmla="*/ 10317 w 161031"/>
                <a:gd name="connsiteY18" fmla="*/ 1073 h 80391"/>
                <a:gd name="connsiteX19" fmla="*/ 22671 w 161031"/>
                <a:gd name="connsiteY19" fmla="*/ 54667 h 80391"/>
                <a:gd name="connsiteX20" fmla="*/ 161032 w 161031"/>
                <a:gd name="connsiteY20" fmla="*/ 54502 h 80391"/>
                <a:gd name="connsiteX21" fmla="*/ 151842 w 161031"/>
                <a:gd name="connsiteY21" fmla="*/ 73678 h 80391"/>
                <a:gd name="connsiteX22" fmla="*/ 131373 w 161031"/>
                <a:gd name="connsiteY22" fmla="*/ 80391 h 80391"/>
                <a:gd name="connsiteX23" fmla="*/ 109143 w 161031"/>
                <a:gd name="connsiteY23" fmla="*/ 70459 h 80391"/>
                <a:gd name="connsiteX24" fmla="*/ 100806 w 161031"/>
                <a:gd name="connsiteY24" fmla="*/ 43855 h 80391"/>
                <a:gd name="connsiteX25" fmla="*/ 100806 w 161031"/>
                <a:gd name="connsiteY25" fmla="*/ 36344 h 80391"/>
                <a:gd name="connsiteX26" fmla="*/ 104686 w 161031"/>
                <a:gd name="connsiteY26" fmla="*/ 17140 h 80391"/>
                <a:gd name="connsiteX27" fmla="*/ 115746 w 161031"/>
                <a:gd name="connsiteY27" fmla="*/ 4457 h 80391"/>
                <a:gd name="connsiteX28" fmla="*/ 132308 w 161031"/>
                <a:gd name="connsiteY28" fmla="*/ 0 h 80391"/>
                <a:gd name="connsiteX29" fmla="*/ 152282 w 161031"/>
                <a:gd name="connsiteY29" fmla="*/ 6988 h 80391"/>
                <a:gd name="connsiteX30" fmla="*/ 161032 w 161031"/>
                <a:gd name="connsiteY30" fmla="*/ 26219 h 80391"/>
                <a:gd name="connsiteX31" fmla="*/ 150659 w 161031"/>
                <a:gd name="connsiteY31" fmla="*/ 26219 h 80391"/>
                <a:gd name="connsiteX32" fmla="*/ 144827 w 161031"/>
                <a:gd name="connsiteY32" fmla="*/ 12683 h 80391"/>
                <a:gd name="connsiteX33" fmla="*/ 132308 w 161031"/>
                <a:gd name="connsiteY33" fmla="*/ 8501 h 80391"/>
                <a:gd name="connsiteX34" fmla="*/ 116764 w 161031"/>
                <a:gd name="connsiteY34" fmla="*/ 15792 h 80391"/>
                <a:gd name="connsiteX35" fmla="*/ 111178 w 161031"/>
                <a:gd name="connsiteY35" fmla="*/ 36591 h 80391"/>
                <a:gd name="connsiteX36" fmla="*/ 111178 w 161031"/>
                <a:gd name="connsiteY36" fmla="*/ 44185 h 80391"/>
                <a:gd name="connsiteX37" fmla="*/ 116489 w 161031"/>
                <a:gd name="connsiteY37" fmla="*/ 64434 h 80391"/>
                <a:gd name="connsiteX38" fmla="*/ 131373 w 161031"/>
                <a:gd name="connsiteY38" fmla="*/ 71945 h 80391"/>
                <a:gd name="connsiteX39" fmla="*/ 144552 w 161031"/>
                <a:gd name="connsiteY39" fmla="*/ 68093 h 80391"/>
                <a:gd name="connsiteX40" fmla="*/ 150659 w 161031"/>
                <a:gd name="connsiteY40" fmla="*/ 54502 h 80391"/>
                <a:gd name="connsiteX41" fmla="*/ 161032 w 161031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1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2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3"/>
                  </a:lnTo>
                  <a:lnTo>
                    <a:pt x="46276" y="16342"/>
                  </a:lnTo>
                  <a:lnTo>
                    <a:pt x="45038" y="22313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6"/>
                    <a:pt x="157014" y="69166"/>
                    <a:pt x="151842" y="73678"/>
                  </a:cubicBezTo>
                  <a:cubicBezTo>
                    <a:pt x="146725" y="78163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9"/>
                    <a:pt x="100806" y="54970"/>
                    <a:pt x="100806" y="43855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8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9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2"/>
                    <a:pt x="147825" y="15490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7"/>
                    <a:pt x="116489" y="64434"/>
                  </a:cubicBezTo>
                  <a:cubicBezTo>
                    <a:pt x="120038" y="69441"/>
                    <a:pt x="125017" y="71945"/>
                    <a:pt x="131373" y="71945"/>
                  </a:cubicBezTo>
                  <a:cubicBezTo>
                    <a:pt x="137123" y="71945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1" name="Voľný tvar: obrazec 210">
              <a:extLst>
                <a:ext uri="{FF2B5EF4-FFF2-40B4-BE49-F238E27FC236}">
                  <a16:creationId xmlns:a16="http://schemas.microsoft.com/office/drawing/2014/main" id="{878C07A4-6CFF-402D-A091-1D633A23B267}"/>
                </a:ext>
              </a:extLst>
            </p:cNvPr>
            <p:cNvSpPr/>
            <p:nvPr/>
          </p:nvSpPr>
          <p:spPr>
            <a:xfrm>
              <a:off x="10882841" y="4835346"/>
              <a:ext cx="161031" cy="80390"/>
            </a:xfrm>
            <a:custGeom>
              <a:avLst/>
              <a:gdLst>
                <a:gd name="connsiteX0" fmla="*/ 22671 w 161031"/>
                <a:gd name="connsiteY0" fmla="*/ 54667 h 80390"/>
                <a:gd name="connsiteX1" fmla="*/ 24184 w 161031"/>
                <a:gd name="connsiteY1" fmla="*/ 64984 h 80390"/>
                <a:gd name="connsiteX2" fmla="*/ 26385 w 161031"/>
                <a:gd name="connsiteY2" fmla="*/ 55685 h 80390"/>
                <a:gd name="connsiteX3" fmla="*/ 41847 w 161031"/>
                <a:gd name="connsiteY3" fmla="*/ 1073 h 80390"/>
                <a:gd name="connsiteX4" fmla="*/ 50569 w 161031"/>
                <a:gd name="connsiteY4" fmla="*/ 1073 h 80390"/>
                <a:gd name="connsiteX5" fmla="*/ 65673 w 161031"/>
                <a:gd name="connsiteY5" fmla="*/ 55685 h 80390"/>
                <a:gd name="connsiteX6" fmla="*/ 67819 w 161031"/>
                <a:gd name="connsiteY6" fmla="*/ 65121 h 80390"/>
                <a:gd name="connsiteX7" fmla="*/ 69470 w 161031"/>
                <a:gd name="connsiteY7" fmla="*/ 54612 h 80390"/>
                <a:gd name="connsiteX8" fmla="*/ 81630 w 161031"/>
                <a:gd name="connsiteY8" fmla="*/ 1073 h 80390"/>
                <a:gd name="connsiteX9" fmla="*/ 92002 w 161031"/>
                <a:gd name="connsiteY9" fmla="*/ 1073 h 80390"/>
                <a:gd name="connsiteX10" fmla="*/ 73019 w 161031"/>
                <a:gd name="connsiteY10" fmla="*/ 79318 h 80390"/>
                <a:gd name="connsiteX11" fmla="*/ 63609 w 161031"/>
                <a:gd name="connsiteY11" fmla="*/ 79318 h 80390"/>
                <a:gd name="connsiteX12" fmla="*/ 47487 w 161031"/>
                <a:gd name="connsiteY12" fmla="*/ 22312 h 80390"/>
                <a:gd name="connsiteX13" fmla="*/ 46276 w 161031"/>
                <a:gd name="connsiteY13" fmla="*/ 16342 h 80390"/>
                <a:gd name="connsiteX14" fmla="*/ 45038 w 161031"/>
                <a:gd name="connsiteY14" fmla="*/ 22312 h 80390"/>
                <a:gd name="connsiteX15" fmla="*/ 28311 w 161031"/>
                <a:gd name="connsiteY15" fmla="*/ 79318 h 80390"/>
                <a:gd name="connsiteX16" fmla="*/ 18901 w 161031"/>
                <a:gd name="connsiteY16" fmla="*/ 79318 h 80390"/>
                <a:gd name="connsiteX17" fmla="*/ 0 w 161031"/>
                <a:gd name="connsiteY17" fmla="*/ 1073 h 80390"/>
                <a:gd name="connsiteX18" fmla="*/ 10317 w 161031"/>
                <a:gd name="connsiteY18" fmla="*/ 1073 h 80390"/>
                <a:gd name="connsiteX19" fmla="*/ 22671 w 161031"/>
                <a:gd name="connsiteY19" fmla="*/ 54667 h 80390"/>
                <a:gd name="connsiteX20" fmla="*/ 161032 w 161031"/>
                <a:gd name="connsiteY20" fmla="*/ 54502 h 80390"/>
                <a:gd name="connsiteX21" fmla="*/ 151842 w 161031"/>
                <a:gd name="connsiteY21" fmla="*/ 73678 h 80390"/>
                <a:gd name="connsiteX22" fmla="*/ 131373 w 161031"/>
                <a:gd name="connsiteY22" fmla="*/ 80391 h 80390"/>
                <a:gd name="connsiteX23" fmla="*/ 109143 w 161031"/>
                <a:gd name="connsiteY23" fmla="*/ 70459 h 80390"/>
                <a:gd name="connsiteX24" fmla="*/ 100806 w 161031"/>
                <a:gd name="connsiteY24" fmla="*/ 43854 h 80390"/>
                <a:gd name="connsiteX25" fmla="*/ 100806 w 161031"/>
                <a:gd name="connsiteY25" fmla="*/ 36344 h 80390"/>
                <a:gd name="connsiteX26" fmla="*/ 104686 w 161031"/>
                <a:gd name="connsiteY26" fmla="*/ 17140 h 80390"/>
                <a:gd name="connsiteX27" fmla="*/ 115746 w 161031"/>
                <a:gd name="connsiteY27" fmla="*/ 4457 h 80390"/>
                <a:gd name="connsiteX28" fmla="*/ 132308 w 161031"/>
                <a:gd name="connsiteY28" fmla="*/ 0 h 80390"/>
                <a:gd name="connsiteX29" fmla="*/ 152282 w 161031"/>
                <a:gd name="connsiteY29" fmla="*/ 6988 h 80390"/>
                <a:gd name="connsiteX30" fmla="*/ 161032 w 161031"/>
                <a:gd name="connsiteY30" fmla="*/ 26219 h 80390"/>
                <a:gd name="connsiteX31" fmla="*/ 150659 w 161031"/>
                <a:gd name="connsiteY31" fmla="*/ 26219 h 80390"/>
                <a:gd name="connsiteX32" fmla="*/ 144827 w 161031"/>
                <a:gd name="connsiteY32" fmla="*/ 12683 h 80390"/>
                <a:gd name="connsiteX33" fmla="*/ 132308 w 161031"/>
                <a:gd name="connsiteY33" fmla="*/ 8501 h 80390"/>
                <a:gd name="connsiteX34" fmla="*/ 116764 w 161031"/>
                <a:gd name="connsiteY34" fmla="*/ 15792 h 80390"/>
                <a:gd name="connsiteX35" fmla="*/ 111178 w 161031"/>
                <a:gd name="connsiteY35" fmla="*/ 36591 h 80390"/>
                <a:gd name="connsiteX36" fmla="*/ 111178 w 161031"/>
                <a:gd name="connsiteY36" fmla="*/ 44185 h 80390"/>
                <a:gd name="connsiteX37" fmla="*/ 116489 w 161031"/>
                <a:gd name="connsiteY37" fmla="*/ 64434 h 80390"/>
                <a:gd name="connsiteX38" fmla="*/ 131373 w 161031"/>
                <a:gd name="connsiteY38" fmla="*/ 71944 h 80390"/>
                <a:gd name="connsiteX39" fmla="*/ 144552 w 161031"/>
                <a:gd name="connsiteY39" fmla="*/ 68093 h 80390"/>
                <a:gd name="connsiteX40" fmla="*/ 150659 w 161031"/>
                <a:gd name="connsiteY40" fmla="*/ 54502 h 80390"/>
                <a:gd name="connsiteX41" fmla="*/ 161032 w 161031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0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1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2"/>
                  </a:lnTo>
                  <a:lnTo>
                    <a:pt x="46276" y="16342"/>
                  </a:lnTo>
                  <a:lnTo>
                    <a:pt x="45038" y="22312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5"/>
                    <a:pt x="157014" y="69166"/>
                    <a:pt x="151842" y="73678"/>
                  </a:cubicBezTo>
                  <a:cubicBezTo>
                    <a:pt x="146725" y="78162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8"/>
                    <a:pt x="100806" y="54970"/>
                    <a:pt x="100806" y="43854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7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8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1"/>
                    <a:pt x="147825" y="15489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6"/>
                    <a:pt x="116489" y="64434"/>
                  </a:cubicBezTo>
                  <a:cubicBezTo>
                    <a:pt x="120038" y="69441"/>
                    <a:pt x="125017" y="71944"/>
                    <a:pt x="131373" y="71944"/>
                  </a:cubicBezTo>
                  <a:cubicBezTo>
                    <a:pt x="137123" y="71944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2" name="Voľný tvar: obrazec 211">
              <a:extLst>
                <a:ext uri="{FF2B5EF4-FFF2-40B4-BE49-F238E27FC236}">
                  <a16:creationId xmlns:a16="http://schemas.microsoft.com/office/drawing/2014/main" id="{F1E2D0DD-8762-448C-8C29-07A6A0A95C5A}"/>
                </a:ext>
              </a:extLst>
            </p:cNvPr>
            <p:cNvSpPr/>
            <p:nvPr/>
          </p:nvSpPr>
          <p:spPr>
            <a:xfrm>
              <a:off x="7581325" y="2496801"/>
              <a:ext cx="161045" cy="80391"/>
            </a:xfrm>
            <a:custGeom>
              <a:avLst/>
              <a:gdLst>
                <a:gd name="connsiteX0" fmla="*/ 22676 w 161045"/>
                <a:gd name="connsiteY0" fmla="*/ 54667 h 80391"/>
                <a:gd name="connsiteX1" fmla="*/ 24181 w 161045"/>
                <a:gd name="connsiteY1" fmla="*/ 64984 h 80391"/>
                <a:gd name="connsiteX2" fmla="*/ 26385 w 161045"/>
                <a:gd name="connsiteY2" fmla="*/ 55685 h 80391"/>
                <a:gd name="connsiteX3" fmla="*/ 41860 w 161045"/>
                <a:gd name="connsiteY3" fmla="*/ 1073 h 80391"/>
                <a:gd name="connsiteX4" fmla="*/ 50565 w 161045"/>
                <a:gd name="connsiteY4" fmla="*/ 1073 h 80391"/>
                <a:gd name="connsiteX5" fmla="*/ 65664 w 161045"/>
                <a:gd name="connsiteY5" fmla="*/ 55685 h 80391"/>
                <a:gd name="connsiteX6" fmla="*/ 67816 w 161045"/>
                <a:gd name="connsiteY6" fmla="*/ 65122 h 80391"/>
                <a:gd name="connsiteX7" fmla="*/ 69480 w 161045"/>
                <a:gd name="connsiteY7" fmla="*/ 54612 h 80391"/>
                <a:gd name="connsiteX8" fmla="*/ 81624 w 161045"/>
                <a:gd name="connsiteY8" fmla="*/ 1073 h 80391"/>
                <a:gd name="connsiteX9" fmla="*/ 91997 w 161045"/>
                <a:gd name="connsiteY9" fmla="*/ 1073 h 80391"/>
                <a:gd name="connsiteX10" fmla="*/ 73027 w 161045"/>
                <a:gd name="connsiteY10" fmla="*/ 79318 h 80391"/>
                <a:gd name="connsiteX11" fmla="*/ 63623 w 161045"/>
                <a:gd name="connsiteY11" fmla="*/ 79318 h 80391"/>
                <a:gd name="connsiteX12" fmla="*/ 47503 w 161045"/>
                <a:gd name="connsiteY12" fmla="*/ 22313 h 80391"/>
                <a:gd name="connsiteX13" fmla="*/ 46268 w 161045"/>
                <a:gd name="connsiteY13" fmla="*/ 16342 h 80391"/>
                <a:gd name="connsiteX14" fmla="*/ 45030 w 161045"/>
                <a:gd name="connsiteY14" fmla="*/ 22313 h 80391"/>
                <a:gd name="connsiteX15" fmla="*/ 28319 w 161045"/>
                <a:gd name="connsiteY15" fmla="*/ 79318 h 80391"/>
                <a:gd name="connsiteX16" fmla="*/ 18915 w 161045"/>
                <a:gd name="connsiteY16" fmla="*/ 79318 h 80391"/>
                <a:gd name="connsiteX17" fmla="*/ 0 w 161045"/>
                <a:gd name="connsiteY17" fmla="*/ 1073 h 80391"/>
                <a:gd name="connsiteX18" fmla="*/ 10317 w 161045"/>
                <a:gd name="connsiteY18" fmla="*/ 1073 h 80391"/>
                <a:gd name="connsiteX19" fmla="*/ 22676 w 161045"/>
                <a:gd name="connsiteY19" fmla="*/ 54667 h 80391"/>
                <a:gd name="connsiteX20" fmla="*/ 161045 w 161045"/>
                <a:gd name="connsiteY20" fmla="*/ 54502 h 80391"/>
                <a:gd name="connsiteX21" fmla="*/ 151856 w 161045"/>
                <a:gd name="connsiteY21" fmla="*/ 73678 h 80391"/>
                <a:gd name="connsiteX22" fmla="*/ 131384 w 161045"/>
                <a:gd name="connsiteY22" fmla="*/ 80391 h 80391"/>
                <a:gd name="connsiteX23" fmla="*/ 109137 w 161045"/>
                <a:gd name="connsiteY23" fmla="*/ 70459 h 80391"/>
                <a:gd name="connsiteX24" fmla="*/ 100809 w 161045"/>
                <a:gd name="connsiteY24" fmla="*/ 43855 h 80391"/>
                <a:gd name="connsiteX25" fmla="*/ 100809 w 161045"/>
                <a:gd name="connsiteY25" fmla="*/ 36344 h 80391"/>
                <a:gd name="connsiteX26" fmla="*/ 104677 w 161045"/>
                <a:gd name="connsiteY26" fmla="*/ 17140 h 80391"/>
                <a:gd name="connsiteX27" fmla="*/ 115746 w 161045"/>
                <a:gd name="connsiteY27" fmla="*/ 4457 h 80391"/>
                <a:gd name="connsiteX28" fmla="*/ 132297 w 161045"/>
                <a:gd name="connsiteY28" fmla="*/ 0 h 80391"/>
                <a:gd name="connsiteX29" fmla="*/ 152288 w 161045"/>
                <a:gd name="connsiteY29" fmla="*/ 6988 h 80391"/>
                <a:gd name="connsiteX30" fmla="*/ 161045 w 161045"/>
                <a:gd name="connsiteY30" fmla="*/ 26219 h 80391"/>
                <a:gd name="connsiteX31" fmla="*/ 150676 w 161045"/>
                <a:gd name="connsiteY31" fmla="*/ 26219 h 80391"/>
                <a:gd name="connsiteX32" fmla="*/ 144818 w 161045"/>
                <a:gd name="connsiteY32" fmla="*/ 12683 h 80391"/>
                <a:gd name="connsiteX33" fmla="*/ 132297 w 161045"/>
                <a:gd name="connsiteY33" fmla="*/ 8501 h 80391"/>
                <a:gd name="connsiteX34" fmla="*/ 116769 w 161045"/>
                <a:gd name="connsiteY34" fmla="*/ 15792 h 80391"/>
                <a:gd name="connsiteX35" fmla="*/ 111178 w 161045"/>
                <a:gd name="connsiteY35" fmla="*/ 36591 h 80391"/>
                <a:gd name="connsiteX36" fmla="*/ 111178 w 161045"/>
                <a:gd name="connsiteY36" fmla="*/ 44185 h 80391"/>
                <a:gd name="connsiteX37" fmla="*/ 116499 w 161045"/>
                <a:gd name="connsiteY37" fmla="*/ 64434 h 80391"/>
                <a:gd name="connsiteX38" fmla="*/ 131384 w 161045"/>
                <a:gd name="connsiteY38" fmla="*/ 71945 h 80391"/>
                <a:gd name="connsiteX39" fmla="*/ 144549 w 161045"/>
                <a:gd name="connsiteY39" fmla="*/ 68093 h 80391"/>
                <a:gd name="connsiteX40" fmla="*/ 150676 w 161045"/>
                <a:gd name="connsiteY40" fmla="*/ 54502 h 80391"/>
                <a:gd name="connsiteX41" fmla="*/ 161045 w 161045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1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2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3"/>
                  </a:lnTo>
                  <a:lnTo>
                    <a:pt x="46268" y="16342"/>
                  </a:lnTo>
                  <a:lnTo>
                    <a:pt x="45030" y="22313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6"/>
                    <a:pt x="157014" y="69166"/>
                    <a:pt x="151856" y="73678"/>
                  </a:cubicBezTo>
                  <a:cubicBezTo>
                    <a:pt x="146736" y="78163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9"/>
                    <a:pt x="100809" y="54970"/>
                    <a:pt x="100809" y="43855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8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9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2"/>
                    <a:pt x="147828" y="15490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7"/>
                    <a:pt x="116499" y="64434"/>
                  </a:cubicBezTo>
                  <a:cubicBezTo>
                    <a:pt x="120046" y="69441"/>
                    <a:pt x="125006" y="71945"/>
                    <a:pt x="131384" y="71945"/>
                  </a:cubicBezTo>
                  <a:cubicBezTo>
                    <a:pt x="137115" y="71945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3" name="Voľný tvar: obrazec 212">
              <a:extLst>
                <a:ext uri="{FF2B5EF4-FFF2-40B4-BE49-F238E27FC236}">
                  <a16:creationId xmlns:a16="http://schemas.microsoft.com/office/drawing/2014/main" id="{4E383C62-B970-4E24-9A10-91479B53837E}"/>
                </a:ext>
              </a:extLst>
            </p:cNvPr>
            <p:cNvSpPr/>
            <p:nvPr/>
          </p:nvSpPr>
          <p:spPr>
            <a:xfrm>
              <a:off x="7466009" y="1602657"/>
              <a:ext cx="396299" cy="80388"/>
            </a:xfrm>
            <a:custGeom>
              <a:avLst/>
              <a:gdLst>
                <a:gd name="connsiteX0" fmla="*/ 19883 w 396299"/>
                <a:gd name="connsiteY0" fmla="*/ 42933 h 80388"/>
                <a:gd name="connsiteX1" fmla="*/ 10317 w 396299"/>
                <a:gd name="connsiteY1" fmla="*/ 52876 h 80388"/>
                <a:gd name="connsiteX2" fmla="*/ 10317 w 396299"/>
                <a:gd name="connsiteY2" fmla="*/ 79312 h 80388"/>
                <a:gd name="connsiteX3" fmla="*/ 0 w 396299"/>
                <a:gd name="connsiteY3" fmla="*/ 79312 h 80388"/>
                <a:gd name="connsiteX4" fmla="*/ 0 w 396299"/>
                <a:gd name="connsiteY4" fmla="*/ 1073 h 80388"/>
                <a:gd name="connsiteX5" fmla="*/ 10317 w 396299"/>
                <a:gd name="connsiteY5" fmla="*/ 1073 h 80388"/>
                <a:gd name="connsiteX6" fmla="*/ 10317 w 396299"/>
                <a:gd name="connsiteY6" fmla="*/ 39763 h 80388"/>
                <a:gd name="connsiteX7" fmla="*/ 45085 w 396299"/>
                <a:gd name="connsiteY7" fmla="*/ 1073 h 80388"/>
                <a:gd name="connsiteX8" fmla="*/ 57551 w 396299"/>
                <a:gd name="connsiteY8" fmla="*/ 1073 h 80388"/>
                <a:gd name="connsiteX9" fmla="*/ 26762 w 396299"/>
                <a:gd name="connsiteY9" fmla="*/ 35626 h 80388"/>
                <a:gd name="connsiteX10" fmla="*/ 59969 w 396299"/>
                <a:gd name="connsiteY10" fmla="*/ 79312 h 80388"/>
                <a:gd name="connsiteX11" fmla="*/ 47611 w 396299"/>
                <a:gd name="connsiteY11" fmla="*/ 79312 h 80388"/>
                <a:gd name="connsiteX12" fmla="*/ 19883 w 396299"/>
                <a:gd name="connsiteY12" fmla="*/ 42933 h 80388"/>
                <a:gd name="connsiteX13" fmla="*/ 115424 w 396299"/>
                <a:gd name="connsiteY13" fmla="*/ 50136 h 80388"/>
                <a:gd name="connsiteX14" fmla="*/ 89201 w 396299"/>
                <a:gd name="connsiteY14" fmla="*/ 50136 h 80388"/>
                <a:gd name="connsiteX15" fmla="*/ 89201 w 396299"/>
                <a:gd name="connsiteY15" fmla="*/ 42019 h 80388"/>
                <a:gd name="connsiteX16" fmla="*/ 115424 w 396299"/>
                <a:gd name="connsiteY16" fmla="*/ 42019 h 80388"/>
                <a:gd name="connsiteX17" fmla="*/ 115424 w 396299"/>
                <a:gd name="connsiteY17" fmla="*/ 50136 h 80388"/>
                <a:gd name="connsiteX18" fmla="*/ 154007 w 396299"/>
                <a:gd name="connsiteY18" fmla="*/ 79312 h 80388"/>
                <a:gd name="connsiteX19" fmla="*/ 154007 w 396299"/>
                <a:gd name="connsiteY19" fmla="*/ 1073 h 80388"/>
                <a:gd name="connsiteX20" fmla="*/ 176092 w 396299"/>
                <a:gd name="connsiteY20" fmla="*/ 1073 h 80388"/>
                <a:gd name="connsiteX21" fmla="*/ 194148 w 396299"/>
                <a:gd name="connsiteY21" fmla="*/ 5588 h 80388"/>
                <a:gd name="connsiteX22" fmla="*/ 206237 w 396299"/>
                <a:gd name="connsiteY22" fmla="*/ 18430 h 80388"/>
                <a:gd name="connsiteX23" fmla="*/ 210590 w 396299"/>
                <a:gd name="connsiteY23" fmla="*/ 37560 h 80388"/>
                <a:gd name="connsiteX24" fmla="*/ 210590 w 396299"/>
                <a:gd name="connsiteY24" fmla="*/ 42559 h 80388"/>
                <a:gd name="connsiteX25" fmla="*/ 206292 w 396299"/>
                <a:gd name="connsiteY25" fmla="*/ 61955 h 80388"/>
                <a:gd name="connsiteX26" fmla="*/ 194093 w 396299"/>
                <a:gd name="connsiteY26" fmla="*/ 74745 h 80388"/>
                <a:gd name="connsiteX27" fmla="*/ 175663 w 396299"/>
                <a:gd name="connsiteY27" fmla="*/ 79312 h 80388"/>
                <a:gd name="connsiteX28" fmla="*/ 154007 w 396299"/>
                <a:gd name="connsiteY28" fmla="*/ 79312 h 80388"/>
                <a:gd name="connsiteX29" fmla="*/ 164325 w 396299"/>
                <a:gd name="connsiteY29" fmla="*/ 9563 h 80388"/>
                <a:gd name="connsiteX30" fmla="*/ 164325 w 396299"/>
                <a:gd name="connsiteY30" fmla="*/ 70877 h 80388"/>
                <a:gd name="connsiteX31" fmla="*/ 175178 w 396299"/>
                <a:gd name="connsiteY31" fmla="*/ 70877 h 80388"/>
                <a:gd name="connsiteX32" fmla="*/ 193716 w 396299"/>
                <a:gd name="connsiteY32" fmla="*/ 63460 h 80388"/>
                <a:gd name="connsiteX33" fmla="*/ 200380 w 396299"/>
                <a:gd name="connsiteY33" fmla="*/ 42341 h 80388"/>
                <a:gd name="connsiteX34" fmla="*/ 200380 w 396299"/>
                <a:gd name="connsiteY34" fmla="*/ 37774 h 80388"/>
                <a:gd name="connsiteX35" fmla="*/ 194093 w 396299"/>
                <a:gd name="connsiteY35" fmla="*/ 17088 h 80388"/>
                <a:gd name="connsiteX36" fmla="*/ 176361 w 396299"/>
                <a:gd name="connsiteY36" fmla="*/ 9563 h 80388"/>
                <a:gd name="connsiteX37" fmla="*/ 164325 w 396299"/>
                <a:gd name="connsiteY37" fmla="*/ 9563 h 80388"/>
                <a:gd name="connsiteX38" fmla="*/ 272708 w 396299"/>
                <a:gd name="connsiteY38" fmla="*/ 45943 h 80388"/>
                <a:gd name="connsiteX39" fmla="*/ 266743 w 396299"/>
                <a:gd name="connsiteY39" fmla="*/ 71898 h 80388"/>
                <a:gd name="connsiteX40" fmla="*/ 248098 w 396299"/>
                <a:gd name="connsiteY40" fmla="*/ 80388 h 80388"/>
                <a:gd name="connsiteX41" fmla="*/ 229560 w 396299"/>
                <a:gd name="connsiteY41" fmla="*/ 72112 h 80388"/>
                <a:gd name="connsiteX42" fmla="*/ 223325 w 396299"/>
                <a:gd name="connsiteY42" fmla="*/ 47285 h 80388"/>
                <a:gd name="connsiteX43" fmla="*/ 223325 w 396299"/>
                <a:gd name="connsiteY43" fmla="*/ 34013 h 80388"/>
                <a:gd name="connsiteX44" fmla="*/ 229290 w 396299"/>
                <a:gd name="connsiteY44" fmla="*/ 8383 h 80388"/>
                <a:gd name="connsiteX45" fmla="*/ 247990 w 396299"/>
                <a:gd name="connsiteY45" fmla="*/ 0 h 80388"/>
                <a:gd name="connsiteX46" fmla="*/ 266583 w 396299"/>
                <a:gd name="connsiteY46" fmla="*/ 8113 h 80388"/>
                <a:gd name="connsiteX47" fmla="*/ 272708 w 396299"/>
                <a:gd name="connsiteY47" fmla="*/ 33048 h 80388"/>
                <a:gd name="connsiteX48" fmla="*/ 272708 w 396299"/>
                <a:gd name="connsiteY48" fmla="*/ 45943 h 80388"/>
                <a:gd name="connsiteX49" fmla="*/ 262767 w 396299"/>
                <a:gd name="connsiteY49" fmla="*/ 32349 h 80388"/>
                <a:gd name="connsiteX50" fmla="*/ 259221 w 396299"/>
                <a:gd name="connsiteY50" fmla="*/ 13971 h 80388"/>
                <a:gd name="connsiteX51" fmla="*/ 247990 w 396299"/>
                <a:gd name="connsiteY51" fmla="*/ 8168 h 80388"/>
                <a:gd name="connsiteX52" fmla="*/ 236867 w 396299"/>
                <a:gd name="connsiteY52" fmla="*/ 13916 h 80388"/>
                <a:gd name="connsiteX53" fmla="*/ 233266 w 396299"/>
                <a:gd name="connsiteY53" fmla="*/ 31595 h 80388"/>
                <a:gd name="connsiteX54" fmla="*/ 233266 w 396299"/>
                <a:gd name="connsiteY54" fmla="*/ 47503 h 80388"/>
                <a:gd name="connsiteX55" fmla="*/ 236919 w 396299"/>
                <a:gd name="connsiteY55" fmla="*/ 66255 h 80388"/>
                <a:gd name="connsiteX56" fmla="*/ 248098 w 396299"/>
                <a:gd name="connsiteY56" fmla="*/ 72272 h 80388"/>
                <a:gd name="connsiteX57" fmla="*/ 259006 w 396299"/>
                <a:gd name="connsiteY57" fmla="*/ 66577 h 80388"/>
                <a:gd name="connsiteX58" fmla="*/ 262767 w 396299"/>
                <a:gd name="connsiteY58" fmla="*/ 48631 h 80388"/>
                <a:gd name="connsiteX59" fmla="*/ 262767 w 396299"/>
                <a:gd name="connsiteY59" fmla="*/ 32349 h 80388"/>
                <a:gd name="connsiteX60" fmla="*/ 318115 w 396299"/>
                <a:gd name="connsiteY60" fmla="*/ 79312 h 80388"/>
                <a:gd name="connsiteX61" fmla="*/ 308119 w 396299"/>
                <a:gd name="connsiteY61" fmla="*/ 79312 h 80388"/>
                <a:gd name="connsiteX62" fmla="*/ 308119 w 396299"/>
                <a:gd name="connsiteY62" fmla="*/ 13057 h 80388"/>
                <a:gd name="connsiteX63" fmla="*/ 288076 w 396299"/>
                <a:gd name="connsiteY63" fmla="*/ 20419 h 80388"/>
                <a:gd name="connsiteX64" fmla="*/ 288076 w 396299"/>
                <a:gd name="connsiteY64" fmla="*/ 11390 h 80388"/>
                <a:gd name="connsiteX65" fmla="*/ 316557 w 396299"/>
                <a:gd name="connsiteY65" fmla="*/ 699 h 80388"/>
                <a:gd name="connsiteX66" fmla="*/ 318115 w 396299"/>
                <a:gd name="connsiteY66" fmla="*/ 699 h 80388"/>
                <a:gd name="connsiteX67" fmla="*/ 318115 w 396299"/>
                <a:gd name="connsiteY67" fmla="*/ 79312 h 80388"/>
                <a:gd name="connsiteX68" fmla="*/ 396300 w 396299"/>
                <a:gd name="connsiteY68" fmla="*/ 45943 h 80388"/>
                <a:gd name="connsiteX69" fmla="*/ 390335 w 396299"/>
                <a:gd name="connsiteY69" fmla="*/ 71898 h 80388"/>
                <a:gd name="connsiteX70" fmla="*/ 371690 w 396299"/>
                <a:gd name="connsiteY70" fmla="*/ 80388 h 80388"/>
                <a:gd name="connsiteX71" fmla="*/ 353149 w 396299"/>
                <a:gd name="connsiteY71" fmla="*/ 72112 h 80388"/>
                <a:gd name="connsiteX72" fmla="*/ 346918 w 396299"/>
                <a:gd name="connsiteY72" fmla="*/ 47285 h 80388"/>
                <a:gd name="connsiteX73" fmla="*/ 346918 w 396299"/>
                <a:gd name="connsiteY73" fmla="*/ 34013 h 80388"/>
                <a:gd name="connsiteX74" fmla="*/ 352882 w 396299"/>
                <a:gd name="connsiteY74" fmla="*/ 8383 h 80388"/>
                <a:gd name="connsiteX75" fmla="*/ 371583 w 396299"/>
                <a:gd name="connsiteY75" fmla="*/ 0 h 80388"/>
                <a:gd name="connsiteX76" fmla="*/ 390176 w 396299"/>
                <a:gd name="connsiteY76" fmla="*/ 8113 h 80388"/>
                <a:gd name="connsiteX77" fmla="*/ 396300 w 396299"/>
                <a:gd name="connsiteY77" fmla="*/ 33048 h 80388"/>
                <a:gd name="connsiteX78" fmla="*/ 396300 w 396299"/>
                <a:gd name="connsiteY78" fmla="*/ 45943 h 80388"/>
                <a:gd name="connsiteX79" fmla="*/ 386360 w 396299"/>
                <a:gd name="connsiteY79" fmla="*/ 32349 h 80388"/>
                <a:gd name="connsiteX80" fmla="*/ 382813 w 396299"/>
                <a:gd name="connsiteY80" fmla="*/ 13971 h 80388"/>
                <a:gd name="connsiteX81" fmla="*/ 371583 w 396299"/>
                <a:gd name="connsiteY81" fmla="*/ 8168 h 80388"/>
                <a:gd name="connsiteX82" fmla="*/ 360459 w 396299"/>
                <a:gd name="connsiteY82" fmla="*/ 13916 h 80388"/>
                <a:gd name="connsiteX83" fmla="*/ 356858 w 396299"/>
                <a:gd name="connsiteY83" fmla="*/ 31595 h 80388"/>
                <a:gd name="connsiteX84" fmla="*/ 356858 w 396299"/>
                <a:gd name="connsiteY84" fmla="*/ 47503 h 80388"/>
                <a:gd name="connsiteX85" fmla="*/ 360511 w 396299"/>
                <a:gd name="connsiteY85" fmla="*/ 66255 h 80388"/>
                <a:gd name="connsiteX86" fmla="*/ 371690 w 396299"/>
                <a:gd name="connsiteY86" fmla="*/ 72272 h 80388"/>
                <a:gd name="connsiteX87" fmla="*/ 382599 w 396299"/>
                <a:gd name="connsiteY87" fmla="*/ 66577 h 80388"/>
                <a:gd name="connsiteX88" fmla="*/ 386360 w 396299"/>
                <a:gd name="connsiteY88" fmla="*/ 48631 h 80388"/>
                <a:gd name="connsiteX89" fmla="*/ 386360 w 396299"/>
                <a:gd name="connsiteY89" fmla="*/ 32349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396299" h="80388">
                  <a:moveTo>
                    <a:pt x="19883" y="42933"/>
                  </a:moveTo>
                  <a:lnTo>
                    <a:pt x="10317" y="52876"/>
                  </a:lnTo>
                  <a:lnTo>
                    <a:pt x="10317" y="79312"/>
                  </a:lnTo>
                  <a:lnTo>
                    <a:pt x="0" y="79312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10317" y="39763"/>
                  </a:lnTo>
                  <a:lnTo>
                    <a:pt x="45085" y="1073"/>
                  </a:lnTo>
                  <a:lnTo>
                    <a:pt x="57551" y="1073"/>
                  </a:lnTo>
                  <a:lnTo>
                    <a:pt x="26762" y="35626"/>
                  </a:lnTo>
                  <a:lnTo>
                    <a:pt x="59969" y="79312"/>
                  </a:lnTo>
                  <a:lnTo>
                    <a:pt x="47611" y="79312"/>
                  </a:lnTo>
                  <a:lnTo>
                    <a:pt x="19883" y="42933"/>
                  </a:lnTo>
                  <a:close/>
                  <a:moveTo>
                    <a:pt x="115424" y="50136"/>
                  </a:moveTo>
                  <a:lnTo>
                    <a:pt x="89201" y="50136"/>
                  </a:lnTo>
                  <a:lnTo>
                    <a:pt x="89201" y="42019"/>
                  </a:lnTo>
                  <a:lnTo>
                    <a:pt x="115424" y="42019"/>
                  </a:lnTo>
                  <a:lnTo>
                    <a:pt x="115424" y="50136"/>
                  </a:lnTo>
                  <a:close/>
                  <a:moveTo>
                    <a:pt x="154007" y="79312"/>
                  </a:moveTo>
                  <a:lnTo>
                    <a:pt x="154007" y="1073"/>
                  </a:lnTo>
                  <a:lnTo>
                    <a:pt x="176092" y="1073"/>
                  </a:lnTo>
                  <a:cubicBezTo>
                    <a:pt x="182898" y="1073"/>
                    <a:pt x="188915" y="2578"/>
                    <a:pt x="194148" y="5588"/>
                  </a:cubicBezTo>
                  <a:cubicBezTo>
                    <a:pt x="199378" y="8598"/>
                    <a:pt x="203406" y="12878"/>
                    <a:pt x="206237" y="18430"/>
                  </a:cubicBezTo>
                  <a:cubicBezTo>
                    <a:pt x="209104" y="23982"/>
                    <a:pt x="210554" y="30360"/>
                    <a:pt x="210590" y="37560"/>
                  </a:cubicBezTo>
                  <a:lnTo>
                    <a:pt x="210590" y="42559"/>
                  </a:lnTo>
                  <a:cubicBezTo>
                    <a:pt x="210590" y="49937"/>
                    <a:pt x="209156" y="56403"/>
                    <a:pt x="206292" y="61955"/>
                  </a:cubicBezTo>
                  <a:cubicBezTo>
                    <a:pt x="203461" y="67510"/>
                    <a:pt x="199395" y="71771"/>
                    <a:pt x="194093" y="74745"/>
                  </a:cubicBezTo>
                  <a:cubicBezTo>
                    <a:pt x="188827" y="77719"/>
                    <a:pt x="182684" y="79241"/>
                    <a:pt x="175663" y="79312"/>
                  </a:cubicBezTo>
                  <a:lnTo>
                    <a:pt x="154007" y="79312"/>
                  </a:lnTo>
                  <a:close/>
                  <a:moveTo>
                    <a:pt x="164325" y="9563"/>
                  </a:moveTo>
                  <a:lnTo>
                    <a:pt x="164325" y="70877"/>
                  </a:lnTo>
                  <a:lnTo>
                    <a:pt x="175178" y="70877"/>
                  </a:lnTo>
                  <a:cubicBezTo>
                    <a:pt x="183132" y="70877"/>
                    <a:pt x="189312" y="68404"/>
                    <a:pt x="193716" y="63460"/>
                  </a:cubicBezTo>
                  <a:cubicBezTo>
                    <a:pt x="198160" y="58516"/>
                    <a:pt x="200380" y="51478"/>
                    <a:pt x="200380" y="42341"/>
                  </a:cubicBezTo>
                  <a:lnTo>
                    <a:pt x="200380" y="37774"/>
                  </a:lnTo>
                  <a:cubicBezTo>
                    <a:pt x="200380" y="28891"/>
                    <a:pt x="198283" y="21996"/>
                    <a:pt x="194093" y="17088"/>
                  </a:cubicBezTo>
                  <a:cubicBezTo>
                    <a:pt x="189939" y="12144"/>
                    <a:pt x="184026" y="9635"/>
                    <a:pt x="176361" y="9563"/>
                  </a:cubicBezTo>
                  <a:lnTo>
                    <a:pt x="164325" y="9563"/>
                  </a:lnTo>
                  <a:close/>
                  <a:moveTo>
                    <a:pt x="272708" y="45943"/>
                  </a:moveTo>
                  <a:cubicBezTo>
                    <a:pt x="272708" y="57586"/>
                    <a:pt x="270721" y="66236"/>
                    <a:pt x="266743" y="71898"/>
                  </a:cubicBezTo>
                  <a:cubicBezTo>
                    <a:pt x="262767" y="77557"/>
                    <a:pt x="256552" y="80388"/>
                    <a:pt x="248098" y="80388"/>
                  </a:cubicBezTo>
                  <a:cubicBezTo>
                    <a:pt x="239750" y="80388"/>
                    <a:pt x="233571" y="77629"/>
                    <a:pt x="229560" y="72112"/>
                  </a:cubicBezTo>
                  <a:cubicBezTo>
                    <a:pt x="225546" y="66560"/>
                    <a:pt x="223468" y="58285"/>
                    <a:pt x="223325" y="47285"/>
                  </a:cubicBezTo>
                  <a:lnTo>
                    <a:pt x="223325" y="34013"/>
                  </a:lnTo>
                  <a:cubicBezTo>
                    <a:pt x="223325" y="22513"/>
                    <a:pt x="225314" y="13971"/>
                    <a:pt x="229290" y="8383"/>
                  </a:cubicBezTo>
                  <a:cubicBezTo>
                    <a:pt x="233266" y="2795"/>
                    <a:pt x="239500" y="0"/>
                    <a:pt x="247990" y="0"/>
                  </a:cubicBezTo>
                  <a:cubicBezTo>
                    <a:pt x="256409" y="0"/>
                    <a:pt x="262605" y="2704"/>
                    <a:pt x="266583" y="8113"/>
                  </a:cubicBezTo>
                  <a:cubicBezTo>
                    <a:pt x="270559" y="13486"/>
                    <a:pt x="272600" y="21798"/>
                    <a:pt x="272708" y="33048"/>
                  </a:cubicBezTo>
                  <a:lnTo>
                    <a:pt x="272708" y="45943"/>
                  </a:lnTo>
                  <a:close/>
                  <a:moveTo>
                    <a:pt x="262767" y="32349"/>
                  </a:moveTo>
                  <a:cubicBezTo>
                    <a:pt x="262767" y="23930"/>
                    <a:pt x="261584" y="17803"/>
                    <a:pt x="259221" y="13971"/>
                  </a:cubicBezTo>
                  <a:cubicBezTo>
                    <a:pt x="256855" y="10102"/>
                    <a:pt x="253113" y="8168"/>
                    <a:pt x="247990" y="8168"/>
                  </a:cubicBezTo>
                  <a:cubicBezTo>
                    <a:pt x="242903" y="8168"/>
                    <a:pt x="239195" y="10083"/>
                    <a:pt x="236867" y="13916"/>
                  </a:cubicBezTo>
                  <a:cubicBezTo>
                    <a:pt x="234539" y="17751"/>
                    <a:pt x="233337" y="23644"/>
                    <a:pt x="233266" y="31595"/>
                  </a:cubicBezTo>
                  <a:lnTo>
                    <a:pt x="233266" y="47503"/>
                  </a:lnTo>
                  <a:cubicBezTo>
                    <a:pt x="233266" y="55954"/>
                    <a:pt x="234484" y="62208"/>
                    <a:pt x="236919" y="66255"/>
                  </a:cubicBezTo>
                  <a:cubicBezTo>
                    <a:pt x="239393" y="70266"/>
                    <a:pt x="243118" y="72272"/>
                    <a:pt x="248098" y="72272"/>
                  </a:cubicBezTo>
                  <a:cubicBezTo>
                    <a:pt x="253006" y="72272"/>
                    <a:pt x="256640" y="70374"/>
                    <a:pt x="259006" y="66577"/>
                  </a:cubicBezTo>
                  <a:cubicBezTo>
                    <a:pt x="261406" y="62780"/>
                    <a:pt x="262660" y="56796"/>
                    <a:pt x="262767" y="48631"/>
                  </a:cubicBezTo>
                  <a:lnTo>
                    <a:pt x="262767" y="32349"/>
                  </a:lnTo>
                  <a:close/>
                  <a:moveTo>
                    <a:pt x="318115" y="79312"/>
                  </a:moveTo>
                  <a:lnTo>
                    <a:pt x="308119" y="79312"/>
                  </a:lnTo>
                  <a:lnTo>
                    <a:pt x="308119" y="13057"/>
                  </a:lnTo>
                  <a:lnTo>
                    <a:pt x="288076" y="20419"/>
                  </a:lnTo>
                  <a:lnTo>
                    <a:pt x="288076" y="11390"/>
                  </a:lnTo>
                  <a:lnTo>
                    <a:pt x="316557" y="699"/>
                  </a:lnTo>
                  <a:lnTo>
                    <a:pt x="318115" y="699"/>
                  </a:lnTo>
                  <a:lnTo>
                    <a:pt x="318115" y="79312"/>
                  </a:lnTo>
                  <a:close/>
                  <a:moveTo>
                    <a:pt x="396300" y="45943"/>
                  </a:moveTo>
                  <a:cubicBezTo>
                    <a:pt x="396300" y="57586"/>
                    <a:pt x="394311" y="66236"/>
                    <a:pt x="390335" y="71898"/>
                  </a:cubicBezTo>
                  <a:cubicBezTo>
                    <a:pt x="386360" y="77557"/>
                    <a:pt x="380144" y="80388"/>
                    <a:pt x="371690" y="80388"/>
                  </a:cubicBezTo>
                  <a:cubicBezTo>
                    <a:pt x="363343" y="80388"/>
                    <a:pt x="357163" y="77629"/>
                    <a:pt x="353149" y="72112"/>
                  </a:cubicBezTo>
                  <a:cubicBezTo>
                    <a:pt x="349138" y="66560"/>
                    <a:pt x="347061" y="58285"/>
                    <a:pt x="346918" y="47285"/>
                  </a:cubicBezTo>
                  <a:lnTo>
                    <a:pt x="346918" y="34013"/>
                  </a:lnTo>
                  <a:cubicBezTo>
                    <a:pt x="346918" y="22513"/>
                    <a:pt x="348907" y="13971"/>
                    <a:pt x="352882" y="8383"/>
                  </a:cubicBezTo>
                  <a:cubicBezTo>
                    <a:pt x="356858" y="2795"/>
                    <a:pt x="363092" y="0"/>
                    <a:pt x="371583" y="0"/>
                  </a:cubicBezTo>
                  <a:cubicBezTo>
                    <a:pt x="380001" y="0"/>
                    <a:pt x="386197" y="2704"/>
                    <a:pt x="390176" y="8113"/>
                  </a:cubicBezTo>
                  <a:cubicBezTo>
                    <a:pt x="394151" y="13486"/>
                    <a:pt x="396193" y="21798"/>
                    <a:pt x="396300" y="33048"/>
                  </a:cubicBezTo>
                  <a:lnTo>
                    <a:pt x="396300" y="45943"/>
                  </a:lnTo>
                  <a:close/>
                  <a:moveTo>
                    <a:pt x="386360" y="32349"/>
                  </a:moveTo>
                  <a:cubicBezTo>
                    <a:pt x="386360" y="23930"/>
                    <a:pt x="385177" y="17803"/>
                    <a:pt x="382813" y="13971"/>
                  </a:cubicBezTo>
                  <a:cubicBezTo>
                    <a:pt x="380447" y="10102"/>
                    <a:pt x="376705" y="8168"/>
                    <a:pt x="371583" y="8168"/>
                  </a:cubicBezTo>
                  <a:cubicBezTo>
                    <a:pt x="366495" y="8168"/>
                    <a:pt x="362787" y="10083"/>
                    <a:pt x="360459" y="13916"/>
                  </a:cubicBezTo>
                  <a:cubicBezTo>
                    <a:pt x="358129" y="17751"/>
                    <a:pt x="356929" y="23644"/>
                    <a:pt x="356858" y="31595"/>
                  </a:cubicBezTo>
                  <a:lnTo>
                    <a:pt x="356858" y="47503"/>
                  </a:lnTo>
                  <a:cubicBezTo>
                    <a:pt x="356858" y="55954"/>
                    <a:pt x="358077" y="62208"/>
                    <a:pt x="360511" y="66255"/>
                  </a:cubicBezTo>
                  <a:cubicBezTo>
                    <a:pt x="362985" y="70266"/>
                    <a:pt x="366710" y="72272"/>
                    <a:pt x="371690" y="72272"/>
                  </a:cubicBezTo>
                  <a:cubicBezTo>
                    <a:pt x="376598" y="72272"/>
                    <a:pt x="380233" y="70374"/>
                    <a:pt x="382599" y="66577"/>
                  </a:cubicBezTo>
                  <a:cubicBezTo>
                    <a:pt x="384998" y="62780"/>
                    <a:pt x="386252" y="56796"/>
                    <a:pt x="386360" y="48631"/>
                  </a:cubicBezTo>
                  <a:lnTo>
                    <a:pt x="386360" y="32349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4" name="Voľný tvar: obrazec 213">
              <a:extLst>
                <a:ext uri="{FF2B5EF4-FFF2-40B4-BE49-F238E27FC236}">
                  <a16:creationId xmlns:a16="http://schemas.microsoft.com/office/drawing/2014/main" id="{5BCE5DE9-6EB7-44F3-986E-4468927594B0}"/>
                </a:ext>
              </a:extLst>
            </p:cNvPr>
            <p:cNvSpPr/>
            <p:nvPr/>
          </p:nvSpPr>
          <p:spPr>
            <a:xfrm>
              <a:off x="7529255" y="2703143"/>
              <a:ext cx="244499" cy="80391"/>
            </a:xfrm>
            <a:custGeom>
              <a:avLst/>
              <a:gdLst>
                <a:gd name="connsiteX0" fmla="*/ 0 w 244499"/>
                <a:gd name="connsiteY0" fmla="*/ 79318 h 80391"/>
                <a:gd name="connsiteX1" fmla="*/ 0 w 244499"/>
                <a:gd name="connsiteY1" fmla="*/ 1073 h 80391"/>
                <a:gd name="connsiteX2" fmla="*/ 22087 w 244499"/>
                <a:gd name="connsiteY2" fmla="*/ 1073 h 80391"/>
                <a:gd name="connsiteX3" fmla="*/ 40141 w 244499"/>
                <a:gd name="connsiteY3" fmla="*/ 5585 h 80391"/>
                <a:gd name="connsiteX4" fmla="*/ 52233 w 244499"/>
                <a:gd name="connsiteY4" fmla="*/ 18433 h 80391"/>
                <a:gd name="connsiteX5" fmla="*/ 56585 w 244499"/>
                <a:gd name="connsiteY5" fmla="*/ 37554 h 80391"/>
                <a:gd name="connsiteX6" fmla="*/ 56585 w 244499"/>
                <a:gd name="connsiteY6" fmla="*/ 42562 h 80391"/>
                <a:gd name="connsiteX7" fmla="*/ 52285 w 244499"/>
                <a:gd name="connsiteY7" fmla="*/ 61958 h 80391"/>
                <a:gd name="connsiteX8" fmla="*/ 40089 w 244499"/>
                <a:gd name="connsiteY8" fmla="*/ 74751 h 80391"/>
                <a:gd name="connsiteX9" fmla="*/ 21655 w 244499"/>
                <a:gd name="connsiteY9" fmla="*/ 79318 h 80391"/>
                <a:gd name="connsiteX10" fmla="*/ 0 w 244499"/>
                <a:gd name="connsiteY10" fmla="*/ 79318 h 80391"/>
                <a:gd name="connsiteX11" fmla="*/ 10317 w 244499"/>
                <a:gd name="connsiteY11" fmla="*/ 9574 h 80391"/>
                <a:gd name="connsiteX12" fmla="*/ 10317 w 244499"/>
                <a:gd name="connsiteY12" fmla="*/ 70872 h 80391"/>
                <a:gd name="connsiteX13" fmla="*/ 21174 w 244499"/>
                <a:gd name="connsiteY13" fmla="*/ 70872 h 80391"/>
                <a:gd name="connsiteX14" fmla="*/ 39712 w 244499"/>
                <a:gd name="connsiteY14" fmla="*/ 63471 h 80391"/>
                <a:gd name="connsiteX15" fmla="*/ 46375 w 244499"/>
                <a:gd name="connsiteY15" fmla="*/ 42341 h 80391"/>
                <a:gd name="connsiteX16" fmla="*/ 46375 w 244499"/>
                <a:gd name="connsiteY16" fmla="*/ 37774 h 80391"/>
                <a:gd name="connsiteX17" fmla="*/ 40089 w 244499"/>
                <a:gd name="connsiteY17" fmla="*/ 17085 h 80391"/>
                <a:gd name="connsiteX18" fmla="*/ 22354 w 244499"/>
                <a:gd name="connsiteY18" fmla="*/ 9574 h 80391"/>
                <a:gd name="connsiteX19" fmla="*/ 10317 w 244499"/>
                <a:gd name="connsiteY19" fmla="*/ 9574 h 80391"/>
                <a:gd name="connsiteX20" fmla="*/ 118703 w 244499"/>
                <a:gd name="connsiteY20" fmla="*/ 45946 h 80391"/>
                <a:gd name="connsiteX21" fmla="*/ 112738 w 244499"/>
                <a:gd name="connsiteY21" fmla="*/ 71890 h 80391"/>
                <a:gd name="connsiteX22" fmla="*/ 94093 w 244499"/>
                <a:gd name="connsiteY22" fmla="*/ 80391 h 80391"/>
                <a:gd name="connsiteX23" fmla="*/ 75552 w 244499"/>
                <a:gd name="connsiteY23" fmla="*/ 72110 h 80391"/>
                <a:gd name="connsiteX24" fmla="*/ 69321 w 244499"/>
                <a:gd name="connsiteY24" fmla="*/ 47294 h 80391"/>
                <a:gd name="connsiteX25" fmla="*/ 69321 w 244499"/>
                <a:gd name="connsiteY25" fmla="*/ 34033 h 80391"/>
                <a:gd name="connsiteX26" fmla="*/ 75286 w 244499"/>
                <a:gd name="connsiteY26" fmla="*/ 8391 h 80391"/>
                <a:gd name="connsiteX27" fmla="*/ 93986 w 244499"/>
                <a:gd name="connsiteY27" fmla="*/ 0 h 80391"/>
                <a:gd name="connsiteX28" fmla="*/ 112576 w 244499"/>
                <a:gd name="connsiteY28" fmla="*/ 8116 h 80391"/>
                <a:gd name="connsiteX29" fmla="*/ 118703 w 244499"/>
                <a:gd name="connsiteY29" fmla="*/ 33042 h 80391"/>
                <a:gd name="connsiteX30" fmla="*/ 118703 w 244499"/>
                <a:gd name="connsiteY30" fmla="*/ 45946 h 80391"/>
                <a:gd name="connsiteX31" fmla="*/ 108763 w 244499"/>
                <a:gd name="connsiteY31" fmla="*/ 32355 h 80391"/>
                <a:gd name="connsiteX32" fmla="*/ 105216 w 244499"/>
                <a:gd name="connsiteY32" fmla="*/ 13976 h 80391"/>
                <a:gd name="connsiteX33" fmla="*/ 93986 w 244499"/>
                <a:gd name="connsiteY33" fmla="*/ 8171 h 80391"/>
                <a:gd name="connsiteX34" fmla="*/ 82862 w 244499"/>
                <a:gd name="connsiteY34" fmla="*/ 13921 h 80391"/>
                <a:gd name="connsiteX35" fmla="*/ 79261 w 244499"/>
                <a:gd name="connsiteY35" fmla="*/ 31612 h 80391"/>
                <a:gd name="connsiteX36" fmla="*/ 79261 w 244499"/>
                <a:gd name="connsiteY36" fmla="*/ 47514 h 80391"/>
                <a:gd name="connsiteX37" fmla="*/ 82915 w 244499"/>
                <a:gd name="connsiteY37" fmla="*/ 66250 h 80391"/>
                <a:gd name="connsiteX38" fmla="*/ 94093 w 244499"/>
                <a:gd name="connsiteY38" fmla="*/ 72275 h 80391"/>
                <a:gd name="connsiteX39" fmla="*/ 104999 w 244499"/>
                <a:gd name="connsiteY39" fmla="*/ 66580 h 80391"/>
                <a:gd name="connsiteX40" fmla="*/ 108763 w 244499"/>
                <a:gd name="connsiteY40" fmla="*/ 48642 h 80391"/>
                <a:gd name="connsiteX41" fmla="*/ 108763 w 244499"/>
                <a:gd name="connsiteY41" fmla="*/ 32355 h 80391"/>
                <a:gd name="connsiteX42" fmla="*/ 180499 w 244499"/>
                <a:gd name="connsiteY42" fmla="*/ 45946 h 80391"/>
                <a:gd name="connsiteX43" fmla="*/ 174534 w 244499"/>
                <a:gd name="connsiteY43" fmla="*/ 71890 h 80391"/>
                <a:gd name="connsiteX44" fmla="*/ 155889 w 244499"/>
                <a:gd name="connsiteY44" fmla="*/ 80391 h 80391"/>
                <a:gd name="connsiteX45" fmla="*/ 137348 w 244499"/>
                <a:gd name="connsiteY45" fmla="*/ 72110 h 80391"/>
                <a:gd name="connsiteX46" fmla="*/ 131117 w 244499"/>
                <a:gd name="connsiteY46" fmla="*/ 47294 h 80391"/>
                <a:gd name="connsiteX47" fmla="*/ 131117 w 244499"/>
                <a:gd name="connsiteY47" fmla="*/ 34033 h 80391"/>
                <a:gd name="connsiteX48" fmla="*/ 137082 w 244499"/>
                <a:gd name="connsiteY48" fmla="*/ 8391 h 80391"/>
                <a:gd name="connsiteX49" fmla="*/ 155779 w 244499"/>
                <a:gd name="connsiteY49" fmla="*/ 0 h 80391"/>
                <a:gd name="connsiteX50" fmla="*/ 174372 w 244499"/>
                <a:gd name="connsiteY50" fmla="*/ 8116 h 80391"/>
                <a:gd name="connsiteX51" fmla="*/ 180499 w 244499"/>
                <a:gd name="connsiteY51" fmla="*/ 33042 h 80391"/>
                <a:gd name="connsiteX52" fmla="*/ 180499 w 244499"/>
                <a:gd name="connsiteY52" fmla="*/ 45946 h 80391"/>
                <a:gd name="connsiteX53" fmla="*/ 170559 w 244499"/>
                <a:gd name="connsiteY53" fmla="*/ 32355 h 80391"/>
                <a:gd name="connsiteX54" fmla="*/ 167013 w 244499"/>
                <a:gd name="connsiteY54" fmla="*/ 13976 h 80391"/>
                <a:gd name="connsiteX55" fmla="*/ 155779 w 244499"/>
                <a:gd name="connsiteY55" fmla="*/ 8171 h 80391"/>
                <a:gd name="connsiteX56" fmla="*/ 144659 w 244499"/>
                <a:gd name="connsiteY56" fmla="*/ 13921 h 80391"/>
                <a:gd name="connsiteX57" fmla="*/ 141057 w 244499"/>
                <a:gd name="connsiteY57" fmla="*/ 31612 h 80391"/>
                <a:gd name="connsiteX58" fmla="*/ 141057 w 244499"/>
                <a:gd name="connsiteY58" fmla="*/ 47514 h 80391"/>
                <a:gd name="connsiteX59" fmla="*/ 144711 w 244499"/>
                <a:gd name="connsiteY59" fmla="*/ 66250 h 80391"/>
                <a:gd name="connsiteX60" fmla="*/ 155889 w 244499"/>
                <a:gd name="connsiteY60" fmla="*/ 72275 h 80391"/>
                <a:gd name="connsiteX61" fmla="*/ 166795 w 244499"/>
                <a:gd name="connsiteY61" fmla="*/ 66580 h 80391"/>
                <a:gd name="connsiteX62" fmla="*/ 170559 w 244499"/>
                <a:gd name="connsiteY62" fmla="*/ 48642 h 80391"/>
                <a:gd name="connsiteX63" fmla="*/ 170559 w 244499"/>
                <a:gd name="connsiteY63" fmla="*/ 32355 h 80391"/>
                <a:gd name="connsiteX64" fmla="*/ 244499 w 244499"/>
                <a:gd name="connsiteY64" fmla="*/ 79318 h 80391"/>
                <a:gd name="connsiteX65" fmla="*/ 193235 w 244499"/>
                <a:gd name="connsiteY65" fmla="*/ 79318 h 80391"/>
                <a:gd name="connsiteX66" fmla="*/ 193235 w 244499"/>
                <a:gd name="connsiteY66" fmla="*/ 72165 h 80391"/>
                <a:gd name="connsiteX67" fmla="*/ 220318 w 244499"/>
                <a:gd name="connsiteY67" fmla="*/ 42066 h 80391"/>
                <a:gd name="connsiteX68" fmla="*/ 228591 w 244499"/>
                <a:gd name="connsiteY68" fmla="*/ 31007 h 80391"/>
                <a:gd name="connsiteX69" fmla="*/ 230902 w 244499"/>
                <a:gd name="connsiteY69" fmla="*/ 22147 h 80391"/>
                <a:gd name="connsiteX70" fmla="*/ 227196 w 244499"/>
                <a:gd name="connsiteY70" fmla="*/ 12105 h 80391"/>
                <a:gd name="connsiteX71" fmla="*/ 217308 w 244499"/>
                <a:gd name="connsiteY71" fmla="*/ 8171 h 80391"/>
                <a:gd name="connsiteX72" fmla="*/ 205756 w 244499"/>
                <a:gd name="connsiteY72" fmla="*/ 12408 h 80391"/>
                <a:gd name="connsiteX73" fmla="*/ 201670 w 244499"/>
                <a:gd name="connsiteY73" fmla="*/ 24128 h 80391"/>
                <a:gd name="connsiteX74" fmla="*/ 191730 w 244499"/>
                <a:gd name="connsiteY74" fmla="*/ 24128 h 80391"/>
                <a:gd name="connsiteX75" fmla="*/ 198660 w 244499"/>
                <a:gd name="connsiteY75" fmla="*/ 6658 h 80391"/>
                <a:gd name="connsiteX76" fmla="*/ 217308 w 244499"/>
                <a:gd name="connsiteY76" fmla="*/ 0 h 80391"/>
                <a:gd name="connsiteX77" fmla="*/ 234556 w 244499"/>
                <a:gd name="connsiteY77" fmla="*/ 5750 h 80391"/>
                <a:gd name="connsiteX78" fmla="*/ 240898 w 244499"/>
                <a:gd name="connsiteY78" fmla="*/ 20964 h 80391"/>
                <a:gd name="connsiteX79" fmla="*/ 226173 w 244499"/>
                <a:gd name="connsiteY79" fmla="*/ 48477 h 80391"/>
                <a:gd name="connsiteX80" fmla="*/ 205217 w 244499"/>
                <a:gd name="connsiteY80" fmla="*/ 71202 h 80391"/>
                <a:gd name="connsiteX81" fmla="*/ 244499 w 244499"/>
                <a:gd name="connsiteY81" fmla="*/ 71202 h 80391"/>
                <a:gd name="connsiteX82" fmla="*/ 244499 w 244499"/>
                <a:gd name="connsiteY82" fmla="*/ 7931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44499" h="80391">
                  <a:moveTo>
                    <a:pt x="0" y="79318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86"/>
                    <a:pt x="40141" y="5585"/>
                  </a:cubicBezTo>
                  <a:cubicBezTo>
                    <a:pt x="45371" y="8611"/>
                    <a:pt x="49402" y="12876"/>
                    <a:pt x="52233" y="18433"/>
                  </a:cubicBezTo>
                  <a:cubicBezTo>
                    <a:pt x="55097" y="23991"/>
                    <a:pt x="56549" y="30374"/>
                    <a:pt x="56585" y="37554"/>
                  </a:cubicBezTo>
                  <a:lnTo>
                    <a:pt x="56585" y="42562"/>
                  </a:lnTo>
                  <a:cubicBezTo>
                    <a:pt x="56585" y="49935"/>
                    <a:pt x="55152" y="56400"/>
                    <a:pt x="52285" y="61958"/>
                  </a:cubicBezTo>
                  <a:cubicBezTo>
                    <a:pt x="49457" y="67515"/>
                    <a:pt x="45390" y="71780"/>
                    <a:pt x="40089" y="74751"/>
                  </a:cubicBezTo>
                  <a:cubicBezTo>
                    <a:pt x="34823" y="77722"/>
                    <a:pt x="28679" y="79236"/>
                    <a:pt x="21655" y="79318"/>
                  </a:cubicBezTo>
                  <a:lnTo>
                    <a:pt x="0" y="79318"/>
                  </a:lnTo>
                  <a:close/>
                  <a:moveTo>
                    <a:pt x="10317" y="9574"/>
                  </a:moveTo>
                  <a:lnTo>
                    <a:pt x="10317" y="70872"/>
                  </a:lnTo>
                  <a:lnTo>
                    <a:pt x="21174" y="70872"/>
                  </a:lnTo>
                  <a:cubicBezTo>
                    <a:pt x="29125" y="70872"/>
                    <a:pt x="35304" y="68423"/>
                    <a:pt x="39712" y="63471"/>
                  </a:cubicBezTo>
                  <a:cubicBezTo>
                    <a:pt x="44155" y="58519"/>
                    <a:pt x="46375" y="51476"/>
                    <a:pt x="46375" y="42341"/>
                  </a:cubicBezTo>
                  <a:lnTo>
                    <a:pt x="46375" y="37774"/>
                  </a:lnTo>
                  <a:cubicBezTo>
                    <a:pt x="46375" y="28888"/>
                    <a:pt x="44279" y="22010"/>
                    <a:pt x="40089" y="17085"/>
                  </a:cubicBezTo>
                  <a:cubicBezTo>
                    <a:pt x="35931" y="12160"/>
                    <a:pt x="30022" y="9629"/>
                    <a:pt x="22354" y="9574"/>
                  </a:cubicBezTo>
                  <a:lnTo>
                    <a:pt x="10317" y="9574"/>
                  </a:lnTo>
                  <a:close/>
                  <a:moveTo>
                    <a:pt x="118703" y="45946"/>
                  </a:moveTo>
                  <a:cubicBezTo>
                    <a:pt x="118703" y="57583"/>
                    <a:pt x="116714" y="66250"/>
                    <a:pt x="112738" y="71890"/>
                  </a:cubicBezTo>
                  <a:cubicBezTo>
                    <a:pt x="108763" y="77557"/>
                    <a:pt x="102548" y="80391"/>
                    <a:pt x="94093" y="80391"/>
                  </a:cubicBezTo>
                  <a:cubicBezTo>
                    <a:pt x="85746" y="80391"/>
                    <a:pt x="79566" y="77640"/>
                    <a:pt x="75552" y="72110"/>
                  </a:cubicBezTo>
                  <a:cubicBezTo>
                    <a:pt x="71541" y="66552"/>
                    <a:pt x="69464" y="58299"/>
                    <a:pt x="69321" y="47294"/>
                  </a:cubicBezTo>
                  <a:lnTo>
                    <a:pt x="69321" y="34033"/>
                  </a:lnTo>
                  <a:cubicBezTo>
                    <a:pt x="69321" y="22533"/>
                    <a:pt x="71307" y="13976"/>
                    <a:pt x="75286" y="8391"/>
                  </a:cubicBezTo>
                  <a:cubicBezTo>
                    <a:pt x="79261" y="2806"/>
                    <a:pt x="85495" y="0"/>
                    <a:pt x="93986" y="0"/>
                  </a:cubicBezTo>
                  <a:cubicBezTo>
                    <a:pt x="102402" y="0"/>
                    <a:pt x="108601" y="2696"/>
                    <a:pt x="112576" y="8116"/>
                  </a:cubicBezTo>
                  <a:cubicBezTo>
                    <a:pt x="116554" y="13481"/>
                    <a:pt x="118596" y="21817"/>
                    <a:pt x="118703" y="33042"/>
                  </a:cubicBezTo>
                  <a:lnTo>
                    <a:pt x="118703" y="45946"/>
                  </a:lnTo>
                  <a:close/>
                  <a:moveTo>
                    <a:pt x="108763" y="32355"/>
                  </a:moveTo>
                  <a:cubicBezTo>
                    <a:pt x="108763" y="23936"/>
                    <a:pt x="107580" y="17801"/>
                    <a:pt x="105216" y="13976"/>
                  </a:cubicBezTo>
                  <a:cubicBezTo>
                    <a:pt x="102850" y="10097"/>
                    <a:pt x="99109" y="8171"/>
                    <a:pt x="93986" y="8171"/>
                  </a:cubicBezTo>
                  <a:cubicBezTo>
                    <a:pt x="88899" y="8171"/>
                    <a:pt x="85190" y="10097"/>
                    <a:pt x="82862" y="13921"/>
                  </a:cubicBezTo>
                  <a:cubicBezTo>
                    <a:pt x="80532" y="17746"/>
                    <a:pt x="79333" y="23661"/>
                    <a:pt x="79261" y="31612"/>
                  </a:cubicBezTo>
                  <a:lnTo>
                    <a:pt x="79261" y="47514"/>
                  </a:lnTo>
                  <a:cubicBezTo>
                    <a:pt x="79261" y="55960"/>
                    <a:pt x="80480" y="62205"/>
                    <a:pt x="82915" y="66250"/>
                  </a:cubicBezTo>
                  <a:cubicBezTo>
                    <a:pt x="85388" y="70266"/>
                    <a:pt x="89113" y="72275"/>
                    <a:pt x="94093" y="72275"/>
                  </a:cubicBezTo>
                  <a:cubicBezTo>
                    <a:pt x="98999" y="72275"/>
                    <a:pt x="102636" y="70377"/>
                    <a:pt x="104999" y="66580"/>
                  </a:cubicBezTo>
                  <a:cubicBezTo>
                    <a:pt x="107401" y="62783"/>
                    <a:pt x="108656" y="56813"/>
                    <a:pt x="108763" y="48642"/>
                  </a:cubicBezTo>
                  <a:lnTo>
                    <a:pt x="108763" y="32355"/>
                  </a:lnTo>
                  <a:close/>
                  <a:moveTo>
                    <a:pt x="180499" y="45946"/>
                  </a:moveTo>
                  <a:cubicBezTo>
                    <a:pt x="180499" y="57583"/>
                    <a:pt x="178510" y="66250"/>
                    <a:pt x="174534" y="71890"/>
                  </a:cubicBezTo>
                  <a:cubicBezTo>
                    <a:pt x="170559" y="77557"/>
                    <a:pt x="164341" y="80391"/>
                    <a:pt x="155889" y="80391"/>
                  </a:cubicBezTo>
                  <a:cubicBezTo>
                    <a:pt x="147542" y="80391"/>
                    <a:pt x="141363" y="77640"/>
                    <a:pt x="137348" y="72110"/>
                  </a:cubicBezTo>
                  <a:cubicBezTo>
                    <a:pt x="133337" y="66552"/>
                    <a:pt x="131260" y="58299"/>
                    <a:pt x="131117" y="47294"/>
                  </a:cubicBezTo>
                  <a:lnTo>
                    <a:pt x="131117" y="34033"/>
                  </a:lnTo>
                  <a:cubicBezTo>
                    <a:pt x="131117" y="22533"/>
                    <a:pt x="133103" y="13976"/>
                    <a:pt x="137082" y="8391"/>
                  </a:cubicBezTo>
                  <a:cubicBezTo>
                    <a:pt x="141057" y="2806"/>
                    <a:pt x="147291" y="0"/>
                    <a:pt x="155779" y="0"/>
                  </a:cubicBezTo>
                  <a:cubicBezTo>
                    <a:pt x="164198" y="0"/>
                    <a:pt x="170397" y="2696"/>
                    <a:pt x="174372" y="8116"/>
                  </a:cubicBezTo>
                  <a:cubicBezTo>
                    <a:pt x="178350" y="13481"/>
                    <a:pt x="180392" y="21817"/>
                    <a:pt x="180499" y="33042"/>
                  </a:cubicBezTo>
                  <a:lnTo>
                    <a:pt x="180499" y="45946"/>
                  </a:lnTo>
                  <a:close/>
                  <a:moveTo>
                    <a:pt x="170559" y="32355"/>
                  </a:moveTo>
                  <a:cubicBezTo>
                    <a:pt x="170559" y="23936"/>
                    <a:pt x="169376" y="17801"/>
                    <a:pt x="167013" y="13976"/>
                  </a:cubicBezTo>
                  <a:cubicBezTo>
                    <a:pt x="164646" y="10097"/>
                    <a:pt x="160902" y="8171"/>
                    <a:pt x="155779" y="8171"/>
                  </a:cubicBezTo>
                  <a:cubicBezTo>
                    <a:pt x="150695" y="8171"/>
                    <a:pt x="146986" y="10097"/>
                    <a:pt x="144659" y="13921"/>
                  </a:cubicBezTo>
                  <a:cubicBezTo>
                    <a:pt x="142328" y="17746"/>
                    <a:pt x="141129" y="23661"/>
                    <a:pt x="141057" y="31612"/>
                  </a:cubicBezTo>
                  <a:lnTo>
                    <a:pt x="141057" y="47514"/>
                  </a:lnTo>
                  <a:cubicBezTo>
                    <a:pt x="141057" y="55960"/>
                    <a:pt x="142276" y="62205"/>
                    <a:pt x="144711" y="66250"/>
                  </a:cubicBezTo>
                  <a:cubicBezTo>
                    <a:pt x="147181" y="70266"/>
                    <a:pt x="150909" y="72275"/>
                    <a:pt x="155889" y="72275"/>
                  </a:cubicBezTo>
                  <a:cubicBezTo>
                    <a:pt x="160795" y="72275"/>
                    <a:pt x="164432" y="70377"/>
                    <a:pt x="166795" y="66580"/>
                  </a:cubicBezTo>
                  <a:cubicBezTo>
                    <a:pt x="169197" y="62783"/>
                    <a:pt x="170452" y="56813"/>
                    <a:pt x="170559" y="48642"/>
                  </a:cubicBezTo>
                  <a:lnTo>
                    <a:pt x="170559" y="32355"/>
                  </a:lnTo>
                  <a:close/>
                  <a:moveTo>
                    <a:pt x="244499" y="79318"/>
                  </a:moveTo>
                  <a:lnTo>
                    <a:pt x="193235" y="79318"/>
                  </a:lnTo>
                  <a:lnTo>
                    <a:pt x="193235" y="72165"/>
                  </a:lnTo>
                  <a:lnTo>
                    <a:pt x="220318" y="42066"/>
                  </a:lnTo>
                  <a:cubicBezTo>
                    <a:pt x="224329" y="37527"/>
                    <a:pt x="227086" y="33840"/>
                    <a:pt x="228591" y="31007"/>
                  </a:cubicBezTo>
                  <a:cubicBezTo>
                    <a:pt x="230132" y="28145"/>
                    <a:pt x="230902" y="25201"/>
                    <a:pt x="230902" y="22147"/>
                  </a:cubicBezTo>
                  <a:cubicBezTo>
                    <a:pt x="230902" y="18048"/>
                    <a:pt x="229667" y="14719"/>
                    <a:pt x="227196" y="12105"/>
                  </a:cubicBezTo>
                  <a:cubicBezTo>
                    <a:pt x="224723" y="9492"/>
                    <a:pt x="221427" y="8171"/>
                    <a:pt x="217308" y="8171"/>
                  </a:cubicBezTo>
                  <a:cubicBezTo>
                    <a:pt x="212364" y="8171"/>
                    <a:pt x="208513" y="9574"/>
                    <a:pt x="205756" y="12408"/>
                  </a:cubicBezTo>
                  <a:cubicBezTo>
                    <a:pt x="203032" y="15214"/>
                    <a:pt x="201670" y="19121"/>
                    <a:pt x="201670" y="24128"/>
                  </a:cubicBezTo>
                  <a:lnTo>
                    <a:pt x="191730" y="24128"/>
                  </a:lnTo>
                  <a:cubicBezTo>
                    <a:pt x="191730" y="16920"/>
                    <a:pt x="194041" y="11115"/>
                    <a:pt x="198660" y="6658"/>
                  </a:cubicBezTo>
                  <a:cubicBezTo>
                    <a:pt x="203318" y="2229"/>
                    <a:pt x="209533" y="0"/>
                    <a:pt x="217308" y="0"/>
                  </a:cubicBezTo>
                  <a:cubicBezTo>
                    <a:pt x="224580" y="0"/>
                    <a:pt x="230330" y="1926"/>
                    <a:pt x="234556" y="5750"/>
                  </a:cubicBezTo>
                  <a:cubicBezTo>
                    <a:pt x="238785" y="9547"/>
                    <a:pt x="240898" y="14609"/>
                    <a:pt x="240898" y="20964"/>
                  </a:cubicBezTo>
                  <a:cubicBezTo>
                    <a:pt x="240898" y="28668"/>
                    <a:pt x="235989" y="37829"/>
                    <a:pt x="226173" y="48477"/>
                  </a:cubicBezTo>
                  <a:lnTo>
                    <a:pt x="205217" y="71202"/>
                  </a:lnTo>
                  <a:lnTo>
                    <a:pt x="244499" y="71202"/>
                  </a:lnTo>
                  <a:lnTo>
                    <a:pt x="244499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5" name="Voľný tvar: obrazec 214">
              <a:extLst>
                <a:ext uri="{FF2B5EF4-FFF2-40B4-BE49-F238E27FC236}">
                  <a16:creationId xmlns:a16="http://schemas.microsoft.com/office/drawing/2014/main" id="{55A891C8-8239-45DA-B3E5-8E02541E2B2D}"/>
                </a:ext>
              </a:extLst>
            </p:cNvPr>
            <p:cNvSpPr/>
            <p:nvPr/>
          </p:nvSpPr>
          <p:spPr>
            <a:xfrm>
              <a:off x="7449512" y="3047047"/>
              <a:ext cx="383833" cy="80390"/>
            </a:xfrm>
            <a:custGeom>
              <a:avLst/>
              <a:gdLst>
                <a:gd name="connsiteX0" fmla="*/ 56637 w 383833"/>
                <a:gd name="connsiteY0" fmla="*/ 1073 h 80390"/>
                <a:gd name="connsiteX1" fmla="*/ 56637 w 383833"/>
                <a:gd name="connsiteY1" fmla="*/ 54282 h 80390"/>
                <a:gd name="connsiteX2" fmla="*/ 49652 w 383833"/>
                <a:gd name="connsiteY2" fmla="*/ 72385 h 80390"/>
                <a:gd name="connsiteX3" fmla="*/ 30952 w 383833"/>
                <a:gd name="connsiteY3" fmla="*/ 80281 h 80390"/>
                <a:gd name="connsiteX4" fmla="*/ 28211 w 383833"/>
                <a:gd name="connsiteY4" fmla="*/ 80391 h 80390"/>
                <a:gd name="connsiteX5" fmla="*/ 7739 w 383833"/>
                <a:gd name="connsiteY5" fmla="*/ 73458 h 80390"/>
                <a:gd name="connsiteX6" fmla="*/ 0 w 383833"/>
                <a:gd name="connsiteY6" fmla="*/ 54392 h 80390"/>
                <a:gd name="connsiteX7" fmla="*/ 0 w 383833"/>
                <a:gd name="connsiteY7" fmla="*/ 1073 h 80390"/>
                <a:gd name="connsiteX8" fmla="*/ 10210 w 383833"/>
                <a:gd name="connsiteY8" fmla="*/ 1073 h 80390"/>
                <a:gd name="connsiteX9" fmla="*/ 10210 w 383833"/>
                <a:gd name="connsiteY9" fmla="*/ 54062 h 80390"/>
                <a:gd name="connsiteX10" fmla="*/ 14884 w 383833"/>
                <a:gd name="connsiteY10" fmla="*/ 67267 h 80390"/>
                <a:gd name="connsiteX11" fmla="*/ 28211 w 383833"/>
                <a:gd name="connsiteY11" fmla="*/ 71944 h 80390"/>
                <a:gd name="connsiteX12" fmla="*/ 41591 w 383833"/>
                <a:gd name="connsiteY12" fmla="*/ 67267 h 80390"/>
                <a:gd name="connsiteX13" fmla="*/ 46265 w 383833"/>
                <a:gd name="connsiteY13" fmla="*/ 54117 h 80390"/>
                <a:gd name="connsiteX14" fmla="*/ 46265 w 383833"/>
                <a:gd name="connsiteY14" fmla="*/ 1073 h 80390"/>
                <a:gd name="connsiteX15" fmla="*/ 56637 w 383833"/>
                <a:gd name="connsiteY15" fmla="*/ 1073 h 80390"/>
                <a:gd name="connsiteX16" fmla="*/ 119347 w 383833"/>
                <a:gd name="connsiteY16" fmla="*/ 50127 h 80390"/>
                <a:gd name="connsiteX17" fmla="*/ 93125 w 383833"/>
                <a:gd name="connsiteY17" fmla="*/ 50127 h 80390"/>
                <a:gd name="connsiteX18" fmla="*/ 93125 w 383833"/>
                <a:gd name="connsiteY18" fmla="*/ 42039 h 80390"/>
                <a:gd name="connsiteX19" fmla="*/ 119347 w 383833"/>
                <a:gd name="connsiteY19" fmla="*/ 42039 h 80390"/>
                <a:gd name="connsiteX20" fmla="*/ 119347 w 383833"/>
                <a:gd name="connsiteY20" fmla="*/ 50127 h 80390"/>
                <a:gd name="connsiteX21" fmla="*/ 157928 w 383833"/>
                <a:gd name="connsiteY21" fmla="*/ 79318 h 80390"/>
                <a:gd name="connsiteX22" fmla="*/ 157928 w 383833"/>
                <a:gd name="connsiteY22" fmla="*/ 1073 h 80390"/>
                <a:gd name="connsiteX23" fmla="*/ 180015 w 383833"/>
                <a:gd name="connsiteY23" fmla="*/ 1073 h 80390"/>
                <a:gd name="connsiteX24" fmla="*/ 198069 w 383833"/>
                <a:gd name="connsiteY24" fmla="*/ 5585 h 80390"/>
                <a:gd name="connsiteX25" fmla="*/ 210161 w 383833"/>
                <a:gd name="connsiteY25" fmla="*/ 18433 h 80390"/>
                <a:gd name="connsiteX26" fmla="*/ 214513 w 383833"/>
                <a:gd name="connsiteY26" fmla="*/ 37554 h 80390"/>
                <a:gd name="connsiteX27" fmla="*/ 214513 w 383833"/>
                <a:gd name="connsiteY27" fmla="*/ 42561 h 80390"/>
                <a:gd name="connsiteX28" fmla="*/ 210213 w 383833"/>
                <a:gd name="connsiteY28" fmla="*/ 61958 h 80390"/>
                <a:gd name="connsiteX29" fmla="*/ 198017 w 383833"/>
                <a:gd name="connsiteY29" fmla="*/ 74751 h 80390"/>
                <a:gd name="connsiteX30" fmla="*/ 179583 w 383833"/>
                <a:gd name="connsiteY30" fmla="*/ 79318 h 80390"/>
                <a:gd name="connsiteX31" fmla="*/ 157928 w 383833"/>
                <a:gd name="connsiteY31" fmla="*/ 79318 h 80390"/>
                <a:gd name="connsiteX32" fmla="*/ 168245 w 383833"/>
                <a:gd name="connsiteY32" fmla="*/ 9574 h 80390"/>
                <a:gd name="connsiteX33" fmla="*/ 168245 w 383833"/>
                <a:gd name="connsiteY33" fmla="*/ 70871 h 80390"/>
                <a:gd name="connsiteX34" fmla="*/ 179102 w 383833"/>
                <a:gd name="connsiteY34" fmla="*/ 70871 h 80390"/>
                <a:gd name="connsiteX35" fmla="*/ 197640 w 383833"/>
                <a:gd name="connsiteY35" fmla="*/ 63471 h 80390"/>
                <a:gd name="connsiteX36" fmla="*/ 204303 w 383833"/>
                <a:gd name="connsiteY36" fmla="*/ 42341 h 80390"/>
                <a:gd name="connsiteX37" fmla="*/ 204303 w 383833"/>
                <a:gd name="connsiteY37" fmla="*/ 37774 h 80390"/>
                <a:gd name="connsiteX38" fmla="*/ 198017 w 383833"/>
                <a:gd name="connsiteY38" fmla="*/ 17085 h 80390"/>
                <a:gd name="connsiteX39" fmla="*/ 180282 w 383833"/>
                <a:gd name="connsiteY39" fmla="*/ 9574 h 80390"/>
                <a:gd name="connsiteX40" fmla="*/ 168245 w 383833"/>
                <a:gd name="connsiteY40" fmla="*/ 9574 h 80390"/>
                <a:gd name="connsiteX41" fmla="*/ 276631 w 383833"/>
                <a:gd name="connsiteY41" fmla="*/ 45945 h 80390"/>
                <a:gd name="connsiteX42" fmla="*/ 270666 w 383833"/>
                <a:gd name="connsiteY42" fmla="*/ 71889 h 80390"/>
                <a:gd name="connsiteX43" fmla="*/ 252021 w 383833"/>
                <a:gd name="connsiteY43" fmla="*/ 80391 h 80390"/>
                <a:gd name="connsiteX44" fmla="*/ 233480 w 383833"/>
                <a:gd name="connsiteY44" fmla="*/ 72110 h 80390"/>
                <a:gd name="connsiteX45" fmla="*/ 227249 w 383833"/>
                <a:gd name="connsiteY45" fmla="*/ 47293 h 80390"/>
                <a:gd name="connsiteX46" fmla="*/ 227249 w 383833"/>
                <a:gd name="connsiteY46" fmla="*/ 34033 h 80390"/>
                <a:gd name="connsiteX47" fmla="*/ 233213 w 383833"/>
                <a:gd name="connsiteY47" fmla="*/ 8391 h 80390"/>
                <a:gd name="connsiteX48" fmla="*/ 251914 w 383833"/>
                <a:gd name="connsiteY48" fmla="*/ 0 h 80390"/>
                <a:gd name="connsiteX49" fmla="*/ 270504 w 383833"/>
                <a:gd name="connsiteY49" fmla="*/ 8116 h 80390"/>
                <a:gd name="connsiteX50" fmla="*/ 276631 w 383833"/>
                <a:gd name="connsiteY50" fmla="*/ 33042 h 80390"/>
                <a:gd name="connsiteX51" fmla="*/ 276631 w 383833"/>
                <a:gd name="connsiteY51" fmla="*/ 45945 h 80390"/>
                <a:gd name="connsiteX52" fmla="*/ 266691 w 383833"/>
                <a:gd name="connsiteY52" fmla="*/ 32354 h 80390"/>
                <a:gd name="connsiteX53" fmla="*/ 263144 w 383833"/>
                <a:gd name="connsiteY53" fmla="*/ 13976 h 80390"/>
                <a:gd name="connsiteX54" fmla="*/ 251914 w 383833"/>
                <a:gd name="connsiteY54" fmla="*/ 8171 h 80390"/>
                <a:gd name="connsiteX55" fmla="*/ 240790 w 383833"/>
                <a:gd name="connsiteY55" fmla="*/ 13921 h 80390"/>
                <a:gd name="connsiteX56" fmla="*/ 237189 w 383833"/>
                <a:gd name="connsiteY56" fmla="*/ 31612 h 80390"/>
                <a:gd name="connsiteX57" fmla="*/ 237189 w 383833"/>
                <a:gd name="connsiteY57" fmla="*/ 47513 h 80390"/>
                <a:gd name="connsiteX58" fmla="*/ 240843 w 383833"/>
                <a:gd name="connsiteY58" fmla="*/ 66249 h 80390"/>
                <a:gd name="connsiteX59" fmla="*/ 252021 w 383833"/>
                <a:gd name="connsiteY59" fmla="*/ 72275 h 80390"/>
                <a:gd name="connsiteX60" fmla="*/ 262927 w 383833"/>
                <a:gd name="connsiteY60" fmla="*/ 66580 h 80390"/>
                <a:gd name="connsiteX61" fmla="*/ 266691 w 383833"/>
                <a:gd name="connsiteY61" fmla="*/ 48641 h 80390"/>
                <a:gd name="connsiteX62" fmla="*/ 266691 w 383833"/>
                <a:gd name="connsiteY62" fmla="*/ 32354 h 80390"/>
                <a:gd name="connsiteX63" fmla="*/ 338427 w 383833"/>
                <a:gd name="connsiteY63" fmla="*/ 45945 h 80390"/>
                <a:gd name="connsiteX64" fmla="*/ 332462 w 383833"/>
                <a:gd name="connsiteY64" fmla="*/ 71889 h 80390"/>
                <a:gd name="connsiteX65" fmla="*/ 313817 w 383833"/>
                <a:gd name="connsiteY65" fmla="*/ 80391 h 80390"/>
                <a:gd name="connsiteX66" fmla="*/ 295276 w 383833"/>
                <a:gd name="connsiteY66" fmla="*/ 72110 h 80390"/>
                <a:gd name="connsiteX67" fmla="*/ 289045 w 383833"/>
                <a:gd name="connsiteY67" fmla="*/ 47293 h 80390"/>
                <a:gd name="connsiteX68" fmla="*/ 289045 w 383833"/>
                <a:gd name="connsiteY68" fmla="*/ 34033 h 80390"/>
                <a:gd name="connsiteX69" fmla="*/ 295009 w 383833"/>
                <a:gd name="connsiteY69" fmla="*/ 8391 h 80390"/>
                <a:gd name="connsiteX70" fmla="*/ 313707 w 383833"/>
                <a:gd name="connsiteY70" fmla="*/ 0 h 80390"/>
                <a:gd name="connsiteX71" fmla="*/ 332300 w 383833"/>
                <a:gd name="connsiteY71" fmla="*/ 8116 h 80390"/>
                <a:gd name="connsiteX72" fmla="*/ 338427 w 383833"/>
                <a:gd name="connsiteY72" fmla="*/ 33042 h 80390"/>
                <a:gd name="connsiteX73" fmla="*/ 338427 w 383833"/>
                <a:gd name="connsiteY73" fmla="*/ 45945 h 80390"/>
                <a:gd name="connsiteX74" fmla="*/ 328487 w 383833"/>
                <a:gd name="connsiteY74" fmla="*/ 32354 h 80390"/>
                <a:gd name="connsiteX75" fmla="*/ 324938 w 383833"/>
                <a:gd name="connsiteY75" fmla="*/ 13976 h 80390"/>
                <a:gd name="connsiteX76" fmla="*/ 313707 w 383833"/>
                <a:gd name="connsiteY76" fmla="*/ 8171 h 80390"/>
                <a:gd name="connsiteX77" fmla="*/ 302584 w 383833"/>
                <a:gd name="connsiteY77" fmla="*/ 13921 h 80390"/>
                <a:gd name="connsiteX78" fmla="*/ 298985 w 383833"/>
                <a:gd name="connsiteY78" fmla="*/ 31612 h 80390"/>
                <a:gd name="connsiteX79" fmla="*/ 298985 w 383833"/>
                <a:gd name="connsiteY79" fmla="*/ 47513 h 80390"/>
                <a:gd name="connsiteX80" fmla="*/ 302639 w 383833"/>
                <a:gd name="connsiteY80" fmla="*/ 66249 h 80390"/>
                <a:gd name="connsiteX81" fmla="*/ 313817 w 383833"/>
                <a:gd name="connsiteY81" fmla="*/ 72275 h 80390"/>
                <a:gd name="connsiteX82" fmla="*/ 324723 w 383833"/>
                <a:gd name="connsiteY82" fmla="*/ 66580 h 80390"/>
                <a:gd name="connsiteX83" fmla="*/ 328487 w 383833"/>
                <a:gd name="connsiteY83" fmla="*/ 48641 h 80390"/>
                <a:gd name="connsiteX84" fmla="*/ 328487 w 383833"/>
                <a:gd name="connsiteY84" fmla="*/ 32354 h 80390"/>
                <a:gd name="connsiteX85" fmla="*/ 383834 w 383833"/>
                <a:gd name="connsiteY85" fmla="*/ 79318 h 80390"/>
                <a:gd name="connsiteX86" fmla="*/ 373839 w 383833"/>
                <a:gd name="connsiteY86" fmla="*/ 79318 h 80390"/>
                <a:gd name="connsiteX87" fmla="*/ 373839 w 383833"/>
                <a:gd name="connsiteY87" fmla="*/ 13068 h 80390"/>
                <a:gd name="connsiteX88" fmla="*/ 353796 w 383833"/>
                <a:gd name="connsiteY88" fmla="*/ 20414 h 80390"/>
                <a:gd name="connsiteX89" fmla="*/ 353796 w 383833"/>
                <a:gd name="connsiteY89" fmla="*/ 11390 h 80390"/>
                <a:gd name="connsiteX90" fmla="*/ 382274 w 383833"/>
                <a:gd name="connsiteY90" fmla="*/ 715 h 80390"/>
                <a:gd name="connsiteX91" fmla="*/ 383834 w 383833"/>
                <a:gd name="connsiteY91" fmla="*/ 715 h 80390"/>
                <a:gd name="connsiteX92" fmla="*/ 383834 w 383833"/>
                <a:gd name="connsiteY92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383833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4" y="67680"/>
                    <a:pt x="49652" y="72385"/>
                  </a:cubicBezTo>
                  <a:cubicBezTo>
                    <a:pt x="45066" y="77089"/>
                    <a:pt x="38834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9" y="73458"/>
                  </a:cubicBezTo>
                  <a:cubicBezTo>
                    <a:pt x="2652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5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5" y="50127"/>
                  </a:lnTo>
                  <a:lnTo>
                    <a:pt x="93125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157928" y="79318"/>
                  </a:moveTo>
                  <a:lnTo>
                    <a:pt x="157928" y="1073"/>
                  </a:lnTo>
                  <a:lnTo>
                    <a:pt x="180015" y="1073"/>
                  </a:lnTo>
                  <a:cubicBezTo>
                    <a:pt x="186822" y="1073"/>
                    <a:pt x="192839" y="2586"/>
                    <a:pt x="198069" y="5585"/>
                  </a:cubicBezTo>
                  <a:cubicBezTo>
                    <a:pt x="203299" y="8611"/>
                    <a:pt x="207329" y="12876"/>
                    <a:pt x="210161" y="18433"/>
                  </a:cubicBezTo>
                  <a:cubicBezTo>
                    <a:pt x="213025" y="23991"/>
                    <a:pt x="214477" y="30373"/>
                    <a:pt x="214513" y="37554"/>
                  </a:cubicBezTo>
                  <a:lnTo>
                    <a:pt x="214513" y="42561"/>
                  </a:lnTo>
                  <a:cubicBezTo>
                    <a:pt x="214513" y="49935"/>
                    <a:pt x="213080" y="56400"/>
                    <a:pt x="210213" y="61958"/>
                  </a:cubicBezTo>
                  <a:cubicBezTo>
                    <a:pt x="207385" y="67515"/>
                    <a:pt x="203318" y="71779"/>
                    <a:pt x="198017" y="74751"/>
                  </a:cubicBezTo>
                  <a:cubicBezTo>
                    <a:pt x="192751" y="77722"/>
                    <a:pt x="186607" y="79235"/>
                    <a:pt x="179583" y="79318"/>
                  </a:cubicBezTo>
                  <a:lnTo>
                    <a:pt x="157928" y="79318"/>
                  </a:lnTo>
                  <a:close/>
                  <a:moveTo>
                    <a:pt x="168245" y="9574"/>
                  </a:moveTo>
                  <a:lnTo>
                    <a:pt x="168245" y="70871"/>
                  </a:lnTo>
                  <a:lnTo>
                    <a:pt x="179102" y="70871"/>
                  </a:lnTo>
                  <a:cubicBezTo>
                    <a:pt x="187053" y="70871"/>
                    <a:pt x="193232" y="68423"/>
                    <a:pt x="197640" y="63471"/>
                  </a:cubicBezTo>
                  <a:cubicBezTo>
                    <a:pt x="202083" y="58519"/>
                    <a:pt x="204303" y="51476"/>
                    <a:pt x="204303" y="42341"/>
                  </a:cubicBezTo>
                  <a:lnTo>
                    <a:pt x="204303" y="37774"/>
                  </a:lnTo>
                  <a:cubicBezTo>
                    <a:pt x="204303" y="28888"/>
                    <a:pt x="202207" y="22010"/>
                    <a:pt x="198017" y="17085"/>
                  </a:cubicBezTo>
                  <a:cubicBezTo>
                    <a:pt x="193859" y="12160"/>
                    <a:pt x="187950" y="9629"/>
                    <a:pt x="180282" y="9574"/>
                  </a:cubicBezTo>
                  <a:lnTo>
                    <a:pt x="168245" y="9574"/>
                  </a:lnTo>
                  <a:close/>
                  <a:moveTo>
                    <a:pt x="276631" y="45945"/>
                  </a:moveTo>
                  <a:cubicBezTo>
                    <a:pt x="276631" y="57583"/>
                    <a:pt x="274642" y="66249"/>
                    <a:pt x="270666" y="71889"/>
                  </a:cubicBezTo>
                  <a:cubicBezTo>
                    <a:pt x="266691" y="77557"/>
                    <a:pt x="260473" y="80391"/>
                    <a:pt x="252021" y="80391"/>
                  </a:cubicBezTo>
                  <a:cubicBezTo>
                    <a:pt x="243674" y="80391"/>
                    <a:pt x="237494" y="77639"/>
                    <a:pt x="233480" y="72110"/>
                  </a:cubicBezTo>
                  <a:cubicBezTo>
                    <a:pt x="229469" y="66552"/>
                    <a:pt x="227392" y="58298"/>
                    <a:pt x="227249" y="47293"/>
                  </a:cubicBezTo>
                  <a:lnTo>
                    <a:pt x="227249" y="34033"/>
                  </a:lnTo>
                  <a:cubicBezTo>
                    <a:pt x="227249" y="22533"/>
                    <a:pt x="229235" y="13976"/>
                    <a:pt x="233213" y="8391"/>
                  </a:cubicBezTo>
                  <a:cubicBezTo>
                    <a:pt x="237189" y="2806"/>
                    <a:pt x="243423" y="0"/>
                    <a:pt x="251914" y="0"/>
                  </a:cubicBezTo>
                  <a:cubicBezTo>
                    <a:pt x="260330" y="0"/>
                    <a:pt x="266528" y="2696"/>
                    <a:pt x="270504" y="8116"/>
                  </a:cubicBezTo>
                  <a:cubicBezTo>
                    <a:pt x="274482" y="13481"/>
                    <a:pt x="276524" y="21817"/>
                    <a:pt x="276631" y="33042"/>
                  </a:cubicBezTo>
                  <a:lnTo>
                    <a:pt x="276631" y="45945"/>
                  </a:lnTo>
                  <a:close/>
                  <a:moveTo>
                    <a:pt x="266691" y="32354"/>
                  </a:moveTo>
                  <a:cubicBezTo>
                    <a:pt x="266691" y="23936"/>
                    <a:pt x="265508" y="17801"/>
                    <a:pt x="263144" y="13976"/>
                  </a:cubicBezTo>
                  <a:cubicBezTo>
                    <a:pt x="260778" y="10097"/>
                    <a:pt x="257034" y="8171"/>
                    <a:pt x="251914" y="8171"/>
                  </a:cubicBezTo>
                  <a:cubicBezTo>
                    <a:pt x="246827" y="8171"/>
                    <a:pt x="243118" y="10097"/>
                    <a:pt x="240790" y="13921"/>
                  </a:cubicBezTo>
                  <a:cubicBezTo>
                    <a:pt x="238460" y="17745"/>
                    <a:pt x="237261" y="23661"/>
                    <a:pt x="237189" y="31612"/>
                  </a:cubicBezTo>
                  <a:lnTo>
                    <a:pt x="237189" y="47513"/>
                  </a:lnTo>
                  <a:cubicBezTo>
                    <a:pt x="237189" y="55960"/>
                    <a:pt x="238408" y="62205"/>
                    <a:pt x="240843" y="66249"/>
                  </a:cubicBezTo>
                  <a:cubicBezTo>
                    <a:pt x="243316" y="70266"/>
                    <a:pt x="247041" y="72275"/>
                    <a:pt x="252021" y="72275"/>
                  </a:cubicBezTo>
                  <a:cubicBezTo>
                    <a:pt x="256926" y="72275"/>
                    <a:pt x="260564" y="70376"/>
                    <a:pt x="262927" y="66580"/>
                  </a:cubicBezTo>
                  <a:cubicBezTo>
                    <a:pt x="265329" y="62783"/>
                    <a:pt x="266583" y="56813"/>
                    <a:pt x="266691" y="48641"/>
                  </a:cubicBezTo>
                  <a:lnTo>
                    <a:pt x="266691" y="32354"/>
                  </a:lnTo>
                  <a:close/>
                  <a:moveTo>
                    <a:pt x="338427" y="45945"/>
                  </a:moveTo>
                  <a:cubicBezTo>
                    <a:pt x="338427" y="57583"/>
                    <a:pt x="336438" y="66249"/>
                    <a:pt x="332462" y="71889"/>
                  </a:cubicBezTo>
                  <a:cubicBezTo>
                    <a:pt x="328487" y="77557"/>
                    <a:pt x="322269" y="80391"/>
                    <a:pt x="313817" y="80391"/>
                  </a:cubicBezTo>
                  <a:cubicBezTo>
                    <a:pt x="305470" y="80391"/>
                    <a:pt x="299290" y="77639"/>
                    <a:pt x="295276" y="72110"/>
                  </a:cubicBezTo>
                  <a:cubicBezTo>
                    <a:pt x="291265" y="66552"/>
                    <a:pt x="289188" y="58298"/>
                    <a:pt x="289045" y="47293"/>
                  </a:cubicBezTo>
                  <a:lnTo>
                    <a:pt x="289045" y="34033"/>
                  </a:lnTo>
                  <a:cubicBezTo>
                    <a:pt x="289045" y="22533"/>
                    <a:pt x="291031" y="13976"/>
                    <a:pt x="295009" y="8391"/>
                  </a:cubicBezTo>
                  <a:cubicBezTo>
                    <a:pt x="298985" y="2806"/>
                    <a:pt x="305219" y="0"/>
                    <a:pt x="313707" y="0"/>
                  </a:cubicBezTo>
                  <a:cubicBezTo>
                    <a:pt x="322126" y="0"/>
                    <a:pt x="328324" y="2696"/>
                    <a:pt x="332300" y="8116"/>
                  </a:cubicBezTo>
                  <a:cubicBezTo>
                    <a:pt x="336278" y="13481"/>
                    <a:pt x="338320" y="21817"/>
                    <a:pt x="338427" y="33042"/>
                  </a:cubicBezTo>
                  <a:lnTo>
                    <a:pt x="338427" y="45945"/>
                  </a:lnTo>
                  <a:close/>
                  <a:moveTo>
                    <a:pt x="328487" y="32354"/>
                  </a:moveTo>
                  <a:cubicBezTo>
                    <a:pt x="328487" y="23936"/>
                    <a:pt x="327304" y="17801"/>
                    <a:pt x="324938" y="13976"/>
                  </a:cubicBezTo>
                  <a:cubicBezTo>
                    <a:pt x="322574" y="10097"/>
                    <a:pt x="318830" y="8171"/>
                    <a:pt x="313707" y="8171"/>
                  </a:cubicBezTo>
                  <a:cubicBezTo>
                    <a:pt x="308620" y="8171"/>
                    <a:pt x="304914" y="10097"/>
                    <a:pt x="302584" y="13921"/>
                  </a:cubicBezTo>
                  <a:cubicBezTo>
                    <a:pt x="300256" y="17745"/>
                    <a:pt x="299057" y="23661"/>
                    <a:pt x="298985" y="31612"/>
                  </a:cubicBezTo>
                  <a:lnTo>
                    <a:pt x="298985" y="47513"/>
                  </a:lnTo>
                  <a:cubicBezTo>
                    <a:pt x="298985" y="55960"/>
                    <a:pt x="300204" y="62205"/>
                    <a:pt x="302639" y="66249"/>
                  </a:cubicBezTo>
                  <a:cubicBezTo>
                    <a:pt x="305109" y="70266"/>
                    <a:pt x="308837" y="72275"/>
                    <a:pt x="313817" y="72275"/>
                  </a:cubicBezTo>
                  <a:cubicBezTo>
                    <a:pt x="318723" y="72275"/>
                    <a:pt x="322360" y="70376"/>
                    <a:pt x="324723" y="66580"/>
                  </a:cubicBezTo>
                  <a:cubicBezTo>
                    <a:pt x="327125" y="62783"/>
                    <a:pt x="328377" y="56813"/>
                    <a:pt x="328487" y="48641"/>
                  </a:cubicBezTo>
                  <a:lnTo>
                    <a:pt x="328487" y="32354"/>
                  </a:lnTo>
                  <a:close/>
                  <a:moveTo>
                    <a:pt x="383834" y="79318"/>
                  </a:moveTo>
                  <a:lnTo>
                    <a:pt x="373839" y="79318"/>
                  </a:lnTo>
                  <a:lnTo>
                    <a:pt x="373839" y="13068"/>
                  </a:lnTo>
                  <a:lnTo>
                    <a:pt x="353796" y="20414"/>
                  </a:lnTo>
                  <a:lnTo>
                    <a:pt x="353796" y="11390"/>
                  </a:lnTo>
                  <a:lnTo>
                    <a:pt x="382274" y="715"/>
                  </a:lnTo>
                  <a:lnTo>
                    <a:pt x="383834" y="715"/>
                  </a:lnTo>
                  <a:lnTo>
                    <a:pt x="383834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6" name="Voľný tvar: obrazec 215">
              <a:extLst>
                <a:ext uri="{FF2B5EF4-FFF2-40B4-BE49-F238E27FC236}">
                  <a16:creationId xmlns:a16="http://schemas.microsoft.com/office/drawing/2014/main" id="{E4C10BB1-B916-44E6-93AB-AE10531C97D2}"/>
                </a:ext>
              </a:extLst>
            </p:cNvPr>
            <p:cNvSpPr/>
            <p:nvPr/>
          </p:nvSpPr>
          <p:spPr>
            <a:xfrm>
              <a:off x="7449782" y="3459731"/>
              <a:ext cx="383294" cy="80390"/>
            </a:xfrm>
            <a:custGeom>
              <a:avLst/>
              <a:gdLst>
                <a:gd name="connsiteX0" fmla="*/ 56637 w 383294"/>
                <a:gd name="connsiteY0" fmla="*/ 1073 h 80390"/>
                <a:gd name="connsiteX1" fmla="*/ 56637 w 383294"/>
                <a:gd name="connsiteY1" fmla="*/ 54282 h 80390"/>
                <a:gd name="connsiteX2" fmla="*/ 49652 w 383294"/>
                <a:gd name="connsiteY2" fmla="*/ 72385 h 80390"/>
                <a:gd name="connsiteX3" fmla="*/ 30952 w 383294"/>
                <a:gd name="connsiteY3" fmla="*/ 80281 h 80390"/>
                <a:gd name="connsiteX4" fmla="*/ 28211 w 383294"/>
                <a:gd name="connsiteY4" fmla="*/ 80391 h 80390"/>
                <a:gd name="connsiteX5" fmla="*/ 7737 w 383294"/>
                <a:gd name="connsiteY5" fmla="*/ 73458 h 80390"/>
                <a:gd name="connsiteX6" fmla="*/ 0 w 383294"/>
                <a:gd name="connsiteY6" fmla="*/ 54392 h 80390"/>
                <a:gd name="connsiteX7" fmla="*/ 0 w 383294"/>
                <a:gd name="connsiteY7" fmla="*/ 1073 h 80390"/>
                <a:gd name="connsiteX8" fmla="*/ 10210 w 383294"/>
                <a:gd name="connsiteY8" fmla="*/ 1073 h 80390"/>
                <a:gd name="connsiteX9" fmla="*/ 10210 w 383294"/>
                <a:gd name="connsiteY9" fmla="*/ 54062 h 80390"/>
                <a:gd name="connsiteX10" fmla="*/ 14884 w 383294"/>
                <a:gd name="connsiteY10" fmla="*/ 67267 h 80390"/>
                <a:gd name="connsiteX11" fmla="*/ 28211 w 383294"/>
                <a:gd name="connsiteY11" fmla="*/ 71944 h 80390"/>
                <a:gd name="connsiteX12" fmla="*/ 41591 w 383294"/>
                <a:gd name="connsiteY12" fmla="*/ 67267 h 80390"/>
                <a:gd name="connsiteX13" fmla="*/ 46265 w 383294"/>
                <a:gd name="connsiteY13" fmla="*/ 54117 h 80390"/>
                <a:gd name="connsiteX14" fmla="*/ 46265 w 383294"/>
                <a:gd name="connsiteY14" fmla="*/ 1073 h 80390"/>
                <a:gd name="connsiteX15" fmla="*/ 56637 w 383294"/>
                <a:gd name="connsiteY15" fmla="*/ 1073 h 80390"/>
                <a:gd name="connsiteX16" fmla="*/ 119347 w 383294"/>
                <a:gd name="connsiteY16" fmla="*/ 50127 h 80390"/>
                <a:gd name="connsiteX17" fmla="*/ 93122 w 383294"/>
                <a:gd name="connsiteY17" fmla="*/ 50127 h 80390"/>
                <a:gd name="connsiteX18" fmla="*/ 93122 w 383294"/>
                <a:gd name="connsiteY18" fmla="*/ 42039 h 80390"/>
                <a:gd name="connsiteX19" fmla="*/ 119347 w 383294"/>
                <a:gd name="connsiteY19" fmla="*/ 42039 h 80390"/>
                <a:gd name="connsiteX20" fmla="*/ 119347 w 383294"/>
                <a:gd name="connsiteY20" fmla="*/ 50127 h 80390"/>
                <a:gd name="connsiteX21" fmla="*/ 215479 w 383294"/>
                <a:gd name="connsiteY21" fmla="*/ 54502 h 80390"/>
                <a:gd name="connsiteX22" fmla="*/ 206290 w 383294"/>
                <a:gd name="connsiteY22" fmla="*/ 73678 h 80390"/>
                <a:gd name="connsiteX23" fmla="*/ 185817 w 383294"/>
                <a:gd name="connsiteY23" fmla="*/ 80391 h 80390"/>
                <a:gd name="connsiteX24" fmla="*/ 163571 w 383294"/>
                <a:gd name="connsiteY24" fmla="*/ 70459 h 80390"/>
                <a:gd name="connsiteX25" fmla="*/ 155240 w 383294"/>
                <a:gd name="connsiteY25" fmla="*/ 43854 h 80390"/>
                <a:gd name="connsiteX26" fmla="*/ 155240 w 383294"/>
                <a:gd name="connsiteY26" fmla="*/ 36344 h 80390"/>
                <a:gd name="connsiteX27" fmla="*/ 159111 w 383294"/>
                <a:gd name="connsiteY27" fmla="*/ 17140 h 80390"/>
                <a:gd name="connsiteX28" fmla="*/ 170179 w 383294"/>
                <a:gd name="connsiteY28" fmla="*/ 4457 h 80390"/>
                <a:gd name="connsiteX29" fmla="*/ 186731 w 383294"/>
                <a:gd name="connsiteY29" fmla="*/ 0 h 80390"/>
                <a:gd name="connsiteX30" fmla="*/ 206719 w 383294"/>
                <a:gd name="connsiteY30" fmla="*/ 6988 h 80390"/>
                <a:gd name="connsiteX31" fmla="*/ 215479 w 383294"/>
                <a:gd name="connsiteY31" fmla="*/ 26219 h 80390"/>
                <a:gd name="connsiteX32" fmla="*/ 205106 w 383294"/>
                <a:gd name="connsiteY32" fmla="*/ 26219 h 80390"/>
                <a:gd name="connsiteX33" fmla="*/ 199252 w 383294"/>
                <a:gd name="connsiteY33" fmla="*/ 12683 h 80390"/>
                <a:gd name="connsiteX34" fmla="*/ 186731 w 383294"/>
                <a:gd name="connsiteY34" fmla="*/ 8501 h 80390"/>
                <a:gd name="connsiteX35" fmla="*/ 171200 w 383294"/>
                <a:gd name="connsiteY35" fmla="*/ 15792 h 80390"/>
                <a:gd name="connsiteX36" fmla="*/ 165612 w 383294"/>
                <a:gd name="connsiteY36" fmla="*/ 36591 h 80390"/>
                <a:gd name="connsiteX37" fmla="*/ 165612 w 383294"/>
                <a:gd name="connsiteY37" fmla="*/ 44185 h 80390"/>
                <a:gd name="connsiteX38" fmla="*/ 170933 w 383294"/>
                <a:gd name="connsiteY38" fmla="*/ 64434 h 80390"/>
                <a:gd name="connsiteX39" fmla="*/ 185817 w 383294"/>
                <a:gd name="connsiteY39" fmla="*/ 71944 h 80390"/>
                <a:gd name="connsiteX40" fmla="*/ 198982 w 383294"/>
                <a:gd name="connsiteY40" fmla="*/ 68093 h 80390"/>
                <a:gd name="connsiteX41" fmla="*/ 205106 w 383294"/>
                <a:gd name="connsiteY41" fmla="*/ 54502 h 80390"/>
                <a:gd name="connsiteX42" fmla="*/ 215479 w 383294"/>
                <a:gd name="connsiteY42" fmla="*/ 54502 h 80390"/>
                <a:gd name="connsiteX43" fmla="*/ 276092 w 383294"/>
                <a:gd name="connsiteY43" fmla="*/ 45945 h 80390"/>
                <a:gd name="connsiteX44" fmla="*/ 270127 w 383294"/>
                <a:gd name="connsiteY44" fmla="*/ 71889 h 80390"/>
                <a:gd name="connsiteX45" fmla="*/ 251482 w 383294"/>
                <a:gd name="connsiteY45" fmla="*/ 80391 h 80390"/>
                <a:gd name="connsiteX46" fmla="*/ 232944 w 383294"/>
                <a:gd name="connsiteY46" fmla="*/ 72110 h 80390"/>
                <a:gd name="connsiteX47" fmla="*/ 226709 w 383294"/>
                <a:gd name="connsiteY47" fmla="*/ 47293 h 80390"/>
                <a:gd name="connsiteX48" fmla="*/ 226709 w 383294"/>
                <a:gd name="connsiteY48" fmla="*/ 34033 h 80390"/>
                <a:gd name="connsiteX49" fmla="*/ 232674 w 383294"/>
                <a:gd name="connsiteY49" fmla="*/ 8391 h 80390"/>
                <a:gd name="connsiteX50" fmla="*/ 251374 w 383294"/>
                <a:gd name="connsiteY50" fmla="*/ 0 h 80390"/>
                <a:gd name="connsiteX51" fmla="*/ 269968 w 383294"/>
                <a:gd name="connsiteY51" fmla="*/ 8116 h 80390"/>
                <a:gd name="connsiteX52" fmla="*/ 276092 w 383294"/>
                <a:gd name="connsiteY52" fmla="*/ 33042 h 80390"/>
                <a:gd name="connsiteX53" fmla="*/ 276092 w 383294"/>
                <a:gd name="connsiteY53" fmla="*/ 45945 h 80390"/>
                <a:gd name="connsiteX54" fmla="*/ 266151 w 383294"/>
                <a:gd name="connsiteY54" fmla="*/ 32354 h 80390"/>
                <a:gd name="connsiteX55" fmla="*/ 262605 w 383294"/>
                <a:gd name="connsiteY55" fmla="*/ 13976 h 80390"/>
                <a:gd name="connsiteX56" fmla="*/ 251374 w 383294"/>
                <a:gd name="connsiteY56" fmla="*/ 8171 h 80390"/>
                <a:gd name="connsiteX57" fmla="*/ 240251 w 383294"/>
                <a:gd name="connsiteY57" fmla="*/ 13921 h 80390"/>
                <a:gd name="connsiteX58" fmla="*/ 236650 w 383294"/>
                <a:gd name="connsiteY58" fmla="*/ 31612 h 80390"/>
                <a:gd name="connsiteX59" fmla="*/ 236650 w 383294"/>
                <a:gd name="connsiteY59" fmla="*/ 47513 h 80390"/>
                <a:gd name="connsiteX60" fmla="*/ 240303 w 383294"/>
                <a:gd name="connsiteY60" fmla="*/ 66249 h 80390"/>
                <a:gd name="connsiteX61" fmla="*/ 251482 w 383294"/>
                <a:gd name="connsiteY61" fmla="*/ 72275 h 80390"/>
                <a:gd name="connsiteX62" fmla="*/ 262390 w 383294"/>
                <a:gd name="connsiteY62" fmla="*/ 66580 h 80390"/>
                <a:gd name="connsiteX63" fmla="*/ 266151 w 383294"/>
                <a:gd name="connsiteY63" fmla="*/ 48641 h 80390"/>
                <a:gd name="connsiteX64" fmla="*/ 266151 w 383294"/>
                <a:gd name="connsiteY64" fmla="*/ 32354 h 80390"/>
                <a:gd name="connsiteX65" fmla="*/ 337888 w 383294"/>
                <a:gd name="connsiteY65" fmla="*/ 45945 h 80390"/>
                <a:gd name="connsiteX66" fmla="*/ 331923 w 383294"/>
                <a:gd name="connsiteY66" fmla="*/ 71889 h 80390"/>
                <a:gd name="connsiteX67" fmla="*/ 313278 w 383294"/>
                <a:gd name="connsiteY67" fmla="*/ 80391 h 80390"/>
                <a:gd name="connsiteX68" fmla="*/ 294740 w 383294"/>
                <a:gd name="connsiteY68" fmla="*/ 72110 h 80390"/>
                <a:gd name="connsiteX69" fmla="*/ 288505 w 383294"/>
                <a:gd name="connsiteY69" fmla="*/ 47293 h 80390"/>
                <a:gd name="connsiteX70" fmla="*/ 288505 w 383294"/>
                <a:gd name="connsiteY70" fmla="*/ 34033 h 80390"/>
                <a:gd name="connsiteX71" fmla="*/ 294470 w 383294"/>
                <a:gd name="connsiteY71" fmla="*/ 8391 h 80390"/>
                <a:gd name="connsiteX72" fmla="*/ 313171 w 383294"/>
                <a:gd name="connsiteY72" fmla="*/ 0 h 80390"/>
                <a:gd name="connsiteX73" fmla="*/ 331764 w 383294"/>
                <a:gd name="connsiteY73" fmla="*/ 8116 h 80390"/>
                <a:gd name="connsiteX74" fmla="*/ 337888 w 383294"/>
                <a:gd name="connsiteY74" fmla="*/ 33042 h 80390"/>
                <a:gd name="connsiteX75" fmla="*/ 337888 w 383294"/>
                <a:gd name="connsiteY75" fmla="*/ 45945 h 80390"/>
                <a:gd name="connsiteX76" fmla="*/ 327948 w 383294"/>
                <a:gd name="connsiteY76" fmla="*/ 32354 h 80390"/>
                <a:gd name="connsiteX77" fmla="*/ 324401 w 383294"/>
                <a:gd name="connsiteY77" fmla="*/ 13976 h 80390"/>
                <a:gd name="connsiteX78" fmla="*/ 313171 w 383294"/>
                <a:gd name="connsiteY78" fmla="*/ 8171 h 80390"/>
                <a:gd name="connsiteX79" fmla="*/ 302047 w 383294"/>
                <a:gd name="connsiteY79" fmla="*/ 13921 h 80390"/>
                <a:gd name="connsiteX80" fmla="*/ 298446 w 383294"/>
                <a:gd name="connsiteY80" fmla="*/ 31612 h 80390"/>
                <a:gd name="connsiteX81" fmla="*/ 298446 w 383294"/>
                <a:gd name="connsiteY81" fmla="*/ 47513 h 80390"/>
                <a:gd name="connsiteX82" fmla="*/ 302100 w 383294"/>
                <a:gd name="connsiteY82" fmla="*/ 66249 h 80390"/>
                <a:gd name="connsiteX83" fmla="*/ 313278 w 383294"/>
                <a:gd name="connsiteY83" fmla="*/ 72275 h 80390"/>
                <a:gd name="connsiteX84" fmla="*/ 324187 w 383294"/>
                <a:gd name="connsiteY84" fmla="*/ 66580 h 80390"/>
                <a:gd name="connsiteX85" fmla="*/ 327948 w 383294"/>
                <a:gd name="connsiteY85" fmla="*/ 48641 h 80390"/>
                <a:gd name="connsiteX86" fmla="*/ 327948 w 383294"/>
                <a:gd name="connsiteY86" fmla="*/ 32354 h 80390"/>
                <a:gd name="connsiteX87" fmla="*/ 383295 w 383294"/>
                <a:gd name="connsiteY87" fmla="*/ 79318 h 80390"/>
                <a:gd name="connsiteX88" fmla="*/ 373299 w 383294"/>
                <a:gd name="connsiteY88" fmla="*/ 79318 h 80390"/>
                <a:gd name="connsiteX89" fmla="*/ 373299 w 383294"/>
                <a:gd name="connsiteY89" fmla="*/ 13068 h 80390"/>
                <a:gd name="connsiteX90" fmla="*/ 353256 w 383294"/>
                <a:gd name="connsiteY90" fmla="*/ 20414 h 80390"/>
                <a:gd name="connsiteX91" fmla="*/ 353256 w 383294"/>
                <a:gd name="connsiteY91" fmla="*/ 11390 h 80390"/>
                <a:gd name="connsiteX92" fmla="*/ 381737 w 383294"/>
                <a:gd name="connsiteY92" fmla="*/ 715 h 80390"/>
                <a:gd name="connsiteX93" fmla="*/ 383295 w 383294"/>
                <a:gd name="connsiteY93" fmla="*/ 715 h 80390"/>
                <a:gd name="connsiteX94" fmla="*/ 383295 w 383294"/>
                <a:gd name="connsiteY94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83294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383295" y="79318"/>
                  </a:moveTo>
                  <a:lnTo>
                    <a:pt x="373299" y="79318"/>
                  </a:lnTo>
                  <a:lnTo>
                    <a:pt x="373299" y="13068"/>
                  </a:lnTo>
                  <a:lnTo>
                    <a:pt x="353256" y="20414"/>
                  </a:lnTo>
                  <a:lnTo>
                    <a:pt x="353256" y="11390"/>
                  </a:lnTo>
                  <a:lnTo>
                    <a:pt x="381737" y="715"/>
                  </a:lnTo>
                  <a:lnTo>
                    <a:pt x="383295" y="715"/>
                  </a:lnTo>
                  <a:lnTo>
                    <a:pt x="38329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7" name="Voľný tvar: obrazec 216">
              <a:extLst>
                <a:ext uri="{FF2B5EF4-FFF2-40B4-BE49-F238E27FC236}">
                  <a16:creationId xmlns:a16="http://schemas.microsoft.com/office/drawing/2014/main" id="{97676980-F272-4D9F-A4F3-9D147215F768}"/>
                </a:ext>
              </a:extLst>
            </p:cNvPr>
            <p:cNvSpPr/>
            <p:nvPr/>
          </p:nvSpPr>
          <p:spPr>
            <a:xfrm>
              <a:off x="7449782" y="3872416"/>
              <a:ext cx="401887" cy="80390"/>
            </a:xfrm>
            <a:custGeom>
              <a:avLst/>
              <a:gdLst>
                <a:gd name="connsiteX0" fmla="*/ 56637 w 401887"/>
                <a:gd name="connsiteY0" fmla="*/ 1073 h 80390"/>
                <a:gd name="connsiteX1" fmla="*/ 56637 w 401887"/>
                <a:gd name="connsiteY1" fmla="*/ 54282 h 80390"/>
                <a:gd name="connsiteX2" fmla="*/ 49652 w 401887"/>
                <a:gd name="connsiteY2" fmla="*/ 72385 h 80390"/>
                <a:gd name="connsiteX3" fmla="*/ 30952 w 401887"/>
                <a:gd name="connsiteY3" fmla="*/ 80281 h 80390"/>
                <a:gd name="connsiteX4" fmla="*/ 28211 w 401887"/>
                <a:gd name="connsiteY4" fmla="*/ 80391 h 80390"/>
                <a:gd name="connsiteX5" fmla="*/ 7737 w 401887"/>
                <a:gd name="connsiteY5" fmla="*/ 73458 h 80390"/>
                <a:gd name="connsiteX6" fmla="*/ 0 w 401887"/>
                <a:gd name="connsiteY6" fmla="*/ 54392 h 80390"/>
                <a:gd name="connsiteX7" fmla="*/ 0 w 401887"/>
                <a:gd name="connsiteY7" fmla="*/ 1073 h 80390"/>
                <a:gd name="connsiteX8" fmla="*/ 10210 w 401887"/>
                <a:gd name="connsiteY8" fmla="*/ 1073 h 80390"/>
                <a:gd name="connsiteX9" fmla="*/ 10210 w 401887"/>
                <a:gd name="connsiteY9" fmla="*/ 54062 h 80390"/>
                <a:gd name="connsiteX10" fmla="*/ 14884 w 401887"/>
                <a:gd name="connsiteY10" fmla="*/ 67267 h 80390"/>
                <a:gd name="connsiteX11" fmla="*/ 28211 w 401887"/>
                <a:gd name="connsiteY11" fmla="*/ 71944 h 80390"/>
                <a:gd name="connsiteX12" fmla="*/ 41591 w 401887"/>
                <a:gd name="connsiteY12" fmla="*/ 67267 h 80390"/>
                <a:gd name="connsiteX13" fmla="*/ 46265 w 401887"/>
                <a:gd name="connsiteY13" fmla="*/ 54117 h 80390"/>
                <a:gd name="connsiteX14" fmla="*/ 46265 w 401887"/>
                <a:gd name="connsiteY14" fmla="*/ 1073 h 80390"/>
                <a:gd name="connsiteX15" fmla="*/ 56637 w 401887"/>
                <a:gd name="connsiteY15" fmla="*/ 1073 h 80390"/>
                <a:gd name="connsiteX16" fmla="*/ 119347 w 401887"/>
                <a:gd name="connsiteY16" fmla="*/ 50127 h 80390"/>
                <a:gd name="connsiteX17" fmla="*/ 93122 w 401887"/>
                <a:gd name="connsiteY17" fmla="*/ 50127 h 80390"/>
                <a:gd name="connsiteX18" fmla="*/ 93122 w 401887"/>
                <a:gd name="connsiteY18" fmla="*/ 42039 h 80390"/>
                <a:gd name="connsiteX19" fmla="*/ 119347 w 401887"/>
                <a:gd name="connsiteY19" fmla="*/ 42039 h 80390"/>
                <a:gd name="connsiteX20" fmla="*/ 119347 w 401887"/>
                <a:gd name="connsiteY20" fmla="*/ 50127 h 80390"/>
                <a:gd name="connsiteX21" fmla="*/ 215479 w 401887"/>
                <a:gd name="connsiteY21" fmla="*/ 54502 h 80390"/>
                <a:gd name="connsiteX22" fmla="*/ 206290 w 401887"/>
                <a:gd name="connsiteY22" fmla="*/ 73678 h 80390"/>
                <a:gd name="connsiteX23" fmla="*/ 185817 w 401887"/>
                <a:gd name="connsiteY23" fmla="*/ 80391 h 80390"/>
                <a:gd name="connsiteX24" fmla="*/ 163571 w 401887"/>
                <a:gd name="connsiteY24" fmla="*/ 70459 h 80390"/>
                <a:gd name="connsiteX25" fmla="*/ 155240 w 401887"/>
                <a:gd name="connsiteY25" fmla="*/ 43854 h 80390"/>
                <a:gd name="connsiteX26" fmla="*/ 155240 w 401887"/>
                <a:gd name="connsiteY26" fmla="*/ 36344 h 80390"/>
                <a:gd name="connsiteX27" fmla="*/ 159111 w 401887"/>
                <a:gd name="connsiteY27" fmla="*/ 17140 h 80390"/>
                <a:gd name="connsiteX28" fmla="*/ 170179 w 401887"/>
                <a:gd name="connsiteY28" fmla="*/ 4457 h 80390"/>
                <a:gd name="connsiteX29" fmla="*/ 186731 w 401887"/>
                <a:gd name="connsiteY29" fmla="*/ 0 h 80390"/>
                <a:gd name="connsiteX30" fmla="*/ 206719 w 401887"/>
                <a:gd name="connsiteY30" fmla="*/ 6988 h 80390"/>
                <a:gd name="connsiteX31" fmla="*/ 215479 w 401887"/>
                <a:gd name="connsiteY31" fmla="*/ 26219 h 80390"/>
                <a:gd name="connsiteX32" fmla="*/ 205106 w 401887"/>
                <a:gd name="connsiteY32" fmla="*/ 26219 h 80390"/>
                <a:gd name="connsiteX33" fmla="*/ 199252 w 401887"/>
                <a:gd name="connsiteY33" fmla="*/ 12683 h 80390"/>
                <a:gd name="connsiteX34" fmla="*/ 186731 w 401887"/>
                <a:gd name="connsiteY34" fmla="*/ 8501 h 80390"/>
                <a:gd name="connsiteX35" fmla="*/ 171200 w 401887"/>
                <a:gd name="connsiteY35" fmla="*/ 15792 h 80390"/>
                <a:gd name="connsiteX36" fmla="*/ 165612 w 401887"/>
                <a:gd name="connsiteY36" fmla="*/ 36591 h 80390"/>
                <a:gd name="connsiteX37" fmla="*/ 165612 w 401887"/>
                <a:gd name="connsiteY37" fmla="*/ 44185 h 80390"/>
                <a:gd name="connsiteX38" fmla="*/ 170933 w 401887"/>
                <a:gd name="connsiteY38" fmla="*/ 64434 h 80390"/>
                <a:gd name="connsiteX39" fmla="*/ 185817 w 401887"/>
                <a:gd name="connsiteY39" fmla="*/ 71944 h 80390"/>
                <a:gd name="connsiteX40" fmla="*/ 198982 w 401887"/>
                <a:gd name="connsiteY40" fmla="*/ 68093 h 80390"/>
                <a:gd name="connsiteX41" fmla="*/ 205106 w 401887"/>
                <a:gd name="connsiteY41" fmla="*/ 54502 h 80390"/>
                <a:gd name="connsiteX42" fmla="*/ 215479 w 401887"/>
                <a:gd name="connsiteY42" fmla="*/ 54502 h 80390"/>
                <a:gd name="connsiteX43" fmla="*/ 276092 w 401887"/>
                <a:gd name="connsiteY43" fmla="*/ 45945 h 80390"/>
                <a:gd name="connsiteX44" fmla="*/ 270127 w 401887"/>
                <a:gd name="connsiteY44" fmla="*/ 71889 h 80390"/>
                <a:gd name="connsiteX45" fmla="*/ 251482 w 401887"/>
                <a:gd name="connsiteY45" fmla="*/ 80391 h 80390"/>
                <a:gd name="connsiteX46" fmla="*/ 232944 w 401887"/>
                <a:gd name="connsiteY46" fmla="*/ 72110 h 80390"/>
                <a:gd name="connsiteX47" fmla="*/ 226709 w 401887"/>
                <a:gd name="connsiteY47" fmla="*/ 47293 h 80390"/>
                <a:gd name="connsiteX48" fmla="*/ 226709 w 401887"/>
                <a:gd name="connsiteY48" fmla="*/ 34033 h 80390"/>
                <a:gd name="connsiteX49" fmla="*/ 232674 w 401887"/>
                <a:gd name="connsiteY49" fmla="*/ 8391 h 80390"/>
                <a:gd name="connsiteX50" fmla="*/ 251374 w 401887"/>
                <a:gd name="connsiteY50" fmla="*/ 0 h 80390"/>
                <a:gd name="connsiteX51" fmla="*/ 269968 w 401887"/>
                <a:gd name="connsiteY51" fmla="*/ 8116 h 80390"/>
                <a:gd name="connsiteX52" fmla="*/ 276092 w 401887"/>
                <a:gd name="connsiteY52" fmla="*/ 33042 h 80390"/>
                <a:gd name="connsiteX53" fmla="*/ 276092 w 401887"/>
                <a:gd name="connsiteY53" fmla="*/ 45945 h 80390"/>
                <a:gd name="connsiteX54" fmla="*/ 266151 w 401887"/>
                <a:gd name="connsiteY54" fmla="*/ 32354 h 80390"/>
                <a:gd name="connsiteX55" fmla="*/ 262605 w 401887"/>
                <a:gd name="connsiteY55" fmla="*/ 13976 h 80390"/>
                <a:gd name="connsiteX56" fmla="*/ 251374 w 401887"/>
                <a:gd name="connsiteY56" fmla="*/ 8171 h 80390"/>
                <a:gd name="connsiteX57" fmla="*/ 240251 w 401887"/>
                <a:gd name="connsiteY57" fmla="*/ 13921 h 80390"/>
                <a:gd name="connsiteX58" fmla="*/ 236650 w 401887"/>
                <a:gd name="connsiteY58" fmla="*/ 31612 h 80390"/>
                <a:gd name="connsiteX59" fmla="*/ 236650 w 401887"/>
                <a:gd name="connsiteY59" fmla="*/ 47513 h 80390"/>
                <a:gd name="connsiteX60" fmla="*/ 240303 w 401887"/>
                <a:gd name="connsiteY60" fmla="*/ 66249 h 80390"/>
                <a:gd name="connsiteX61" fmla="*/ 251482 w 401887"/>
                <a:gd name="connsiteY61" fmla="*/ 72275 h 80390"/>
                <a:gd name="connsiteX62" fmla="*/ 262390 w 401887"/>
                <a:gd name="connsiteY62" fmla="*/ 66580 h 80390"/>
                <a:gd name="connsiteX63" fmla="*/ 266151 w 401887"/>
                <a:gd name="connsiteY63" fmla="*/ 48641 h 80390"/>
                <a:gd name="connsiteX64" fmla="*/ 266151 w 401887"/>
                <a:gd name="connsiteY64" fmla="*/ 32354 h 80390"/>
                <a:gd name="connsiteX65" fmla="*/ 337888 w 401887"/>
                <a:gd name="connsiteY65" fmla="*/ 45945 h 80390"/>
                <a:gd name="connsiteX66" fmla="*/ 331923 w 401887"/>
                <a:gd name="connsiteY66" fmla="*/ 71889 h 80390"/>
                <a:gd name="connsiteX67" fmla="*/ 313278 w 401887"/>
                <a:gd name="connsiteY67" fmla="*/ 80391 h 80390"/>
                <a:gd name="connsiteX68" fmla="*/ 294740 w 401887"/>
                <a:gd name="connsiteY68" fmla="*/ 72110 h 80390"/>
                <a:gd name="connsiteX69" fmla="*/ 288505 w 401887"/>
                <a:gd name="connsiteY69" fmla="*/ 47293 h 80390"/>
                <a:gd name="connsiteX70" fmla="*/ 288505 w 401887"/>
                <a:gd name="connsiteY70" fmla="*/ 34033 h 80390"/>
                <a:gd name="connsiteX71" fmla="*/ 294470 w 401887"/>
                <a:gd name="connsiteY71" fmla="*/ 8391 h 80390"/>
                <a:gd name="connsiteX72" fmla="*/ 313171 w 401887"/>
                <a:gd name="connsiteY72" fmla="*/ 0 h 80390"/>
                <a:gd name="connsiteX73" fmla="*/ 331764 w 401887"/>
                <a:gd name="connsiteY73" fmla="*/ 8116 h 80390"/>
                <a:gd name="connsiteX74" fmla="*/ 337888 w 401887"/>
                <a:gd name="connsiteY74" fmla="*/ 33042 h 80390"/>
                <a:gd name="connsiteX75" fmla="*/ 337888 w 401887"/>
                <a:gd name="connsiteY75" fmla="*/ 45945 h 80390"/>
                <a:gd name="connsiteX76" fmla="*/ 327948 w 401887"/>
                <a:gd name="connsiteY76" fmla="*/ 32354 h 80390"/>
                <a:gd name="connsiteX77" fmla="*/ 324401 w 401887"/>
                <a:gd name="connsiteY77" fmla="*/ 13976 h 80390"/>
                <a:gd name="connsiteX78" fmla="*/ 313171 w 401887"/>
                <a:gd name="connsiteY78" fmla="*/ 8171 h 80390"/>
                <a:gd name="connsiteX79" fmla="*/ 302047 w 401887"/>
                <a:gd name="connsiteY79" fmla="*/ 13921 h 80390"/>
                <a:gd name="connsiteX80" fmla="*/ 298446 w 401887"/>
                <a:gd name="connsiteY80" fmla="*/ 31612 h 80390"/>
                <a:gd name="connsiteX81" fmla="*/ 298446 w 401887"/>
                <a:gd name="connsiteY81" fmla="*/ 47513 h 80390"/>
                <a:gd name="connsiteX82" fmla="*/ 302100 w 401887"/>
                <a:gd name="connsiteY82" fmla="*/ 66249 h 80390"/>
                <a:gd name="connsiteX83" fmla="*/ 313278 w 401887"/>
                <a:gd name="connsiteY83" fmla="*/ 72275 h 80390"/>
                <a:gd name="connsiteX84" fmla="*/ 324187 w 401887"/>
                <a:gd name="connsiteY84" fmla="*/ 66580 h 80390"/>
                <a:gd name="connsiteX85" fmla="*/ 327948 w 401887"/>
                <a:gd name="connsiteY85" fmla="*/ 48641 h 80390"/>
                <a:gd name="connsiteX86" fmla="*/ 327948 w 401887"/>
                <a:gd name="connsiteY86" fmla="*/ 32354 h 80390"/>
                <a:gd name="connsiteX87" fmla="*/ 401888 w 401887"/>
                <a:gd name="connsiteY87" fmla="*/ 79318 h 80390"/>
                <a:gd name="connsiteX88" fmla="*/ 350623 w 401887"/>
                <a:gd name="connsiteY88" fmla="*/ 79318 h 80390"/>
                <a:gd name="connsiteX89" fmla="*/ 350623 w 401887"/>
                <a:gd name="connsiteY89" fmla="*/ 72165 h 80390"/>
                <a:gd name="connsiteX90" fmla="*/ 377707 w 401887"/>
                <a:gd name="connsiteY90" fmla="*/ 42066 h 80390"/>
                <a:gd name="connsiteX91" fmla="*/ 385983 w 401887"/>
                <a:gd name="connsiteY91" fmla="*/ 31006 h 80390"/>
                <a:gd name="connsiteX92" fmla="*/ 388291 w 401887"/>
                <a:gd name="connsiteY92" fmla="*/ 22147 h 80390"/>
                <a:gd name="connsiteX93" fmla="*/ 384585 w 401887"/>
                <a:gd name="connsiteY93" fmla="*/ 12105 h 80390"/>
                <a:gd name="connsiteX94" fmla="*/ 374697 w 401887"/>
                <a:gd name="connsiteY94" fmla="*/ 8171 h 80390"/>
                <a:gd name="connsiteX95" fmla="*/ 363144 w 401887"/>
                <a:gd name="connsiteY95" fmla="*/ 12408 h 80390"/>
                <a:gd name="connsiteX96" fmla="*/ 359059 w 401887"/>
                <a:gd name="connsiteY96" fmla="*/ 24128 h 80390"/>
                <a:gd name="connsiteX97" fmla="*/ 349119 w 401887"/>
                <a:gd name="connsiteY97" fmla="*/ 24128 h 80390"/>
                <a:gd name="connsiteX98" fmla="*/ 356052 w 401887"/>
                <a:gd name="connsiteY98" fmla="*/ 6658 h 80390"/>
                <a:gd name="connsiteX99" fmla="*/ 374697 w 401887"/>
                <a:gd name="connsiteY99" fmla="*/ 0 h 80390"/>
                <a:gd name="connsiteX100" fmla="*/ 391947 w 401887"/>
                <a:gd name="connsiteY100" fmla="*/ 5750 h 80390"/>
                <a:gd name="connsiteX101" fmla="*/ 398286 w 401887"/>
                <a:gd name="connsiteY101" fmla="*/ 20964 h 80390"/>
                <a:gd name="connsiteX102" fmla="*/ 383564 w 401887"/>
                <a:gd name="connsiteY102" fmla="*/ 48476 h 80390"/>
                <a:gd name="connsiteX103" fmla="*/ 362608 w 401887"/>
                <a:gd name="connsiteY103" fmla="*/ 71202 h 80390"/>
                <a:gd name="connsiteX104" fmla="*/ 401888 w 401887"/>
                <a:gd name="connsiteY104" fmla="*/ 71202 h 80390"/>
                <a:gd name="connsiteX105" fmla="*/ 401888 w 401887"/>
                <a:gd name="connsiteY105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401887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401888" y="79318"/>
                  </a:moveTo>
                  <a:lnTo>
                    <a:pt x="350623" y="79318"/>
                  </a:lnTo>
                  <a:lnTo>
                    <a:pt x="350623" y="72165"/>
                  </a:lnTo>
                  <a:lnTo>
                    <a:pt x="377707" y="42066"/>
                  </a:lnTo>
                  <a:cubicBezTo>
                    <a:pt x="381718" y="37527"/>
                    <a:pt x="384478" y="33840"/>
                    <a:pt x="385983" y="31006"/>
                  </a:cubicBezTo>
                  <a:cubicBezTo>
                    <a:pt x="387523" y="28145"/>
                    <a:pt x="388291" y="25201"/>
                    <a:pt x="388291" y="22147"/>
                  </a:cubicBezTo>
                  <a:cubicBezTo>
                    <a:pt x="388291" y="18048"/>
                    <a:pt x="387056" y="14719"/>
                    <a:pt x="384585" y="12105"/>
                  </a:cubicBezTo>
                  <a:cubicBezTo>
                    <a:pt x="382112" y="9492"/>
                    <a:pt x="378816" y="8171"/>
                    <a:pt x="374697" y="8171"/>
                  </a:cubicBezTo>
                  <a:cubicBezTo>
                    <a:pt x="369753" y="8171"/>
                    <a:pt x="365901" y="9574"/>
                    <a:pt x="363144" y="12408"/>
                  </a:cubicBezTo>
                  <a:cubicBezTo>
                    <a:pt x="360421" y="15214"/>
                    <a:pt x="359059" y="19121"/>
                    <a:pt x="359059" y="24128"/>
                  </a:cubicBezTo>
                  <a:lnTo>
                    <a:pt x="349119" y="24128"/>
                  </a:lnTo>
                  <a:cubicBezTo>
                    <a:pt x="349119" y="16920"/>
                    <a:pt x="351430" y="11115"/>
                    <a:pt x="356052" y="6658"/>
                  </a:cubicBezTo>
                  <a:cubicBezTo>
                    <a:pt x="360707" y="2228"/>
                    <a:pt x="366925" y="0"/>
                    <a:pt x="374697" y="0"/>
                  </a:cubicBezTo>
                  <a:cubicBezTo>
                    <a:pt x="381969" y="0"/>
                    <a:pt x="387719" y="1926"/>
                    <a:pt x="391947" y="5750"/>
                  </a:cubicBezTo>
                  <a:cubicBezTo>
                    <a:pt x="396173" y="9547"/>
                    <a:pt x="398286" y="14609"/>
                    <a:pt x="398286" y="20964"/>
                  </a:cubicBezTo>
                  <a:cubicBezTo>
                    <a:pt x="398286" y="28668"/>
                    <a:pt x="393378" y="37829"/>
                    <a:pt x="383564" y="48476"/>
                  </a:cubicBezTo>
                  <a:lnTo>
                    <a:pt x="362608" y="71202"/>
                  </a:lnTo>
                  <a:lnTo>
                    <a:pt x="401888" y="71202"/>
                  </a:lnTo>
                  <a:lnTo>
                    <a:pt x="4018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8" name="Voľný tvar: obrazec 217">
              <a:extLst>
                <a:ext uri="{FF2B5EF4-FFF2-40B4-BE49-F238E27FC236}">
                  <a16:creationId xmlns:a16="http://schemas.microsoft.com/office/drawing/2014/main" id="{62E192EA-94BD-4F85-9E27-49F8887DBD58}"/>
                </a:ext>
              </a:extLst>
            </p:cNvPr>
            <p:cNvSpPr/>
            <p:nvPr/>
          </p:nvSpPr>
          <p:spPr>
            <a:xfrm>
              <a:off x="7449782" y="5330567"/>
              <a:ext cx="398718" cy="217952"/>
            </a:xfrm>
            <a:custGeom>
              <a:avLst/>
              <a:gdLst>
                <a:gd name="connsiteX0" fmla="*/ 56637 w 398718"/>
                <a:gd name="connsiteY0" fmla="*/ 1073 h 217952"/>
                <a:gd name="connsiteX1" fmla="*/ 56637 w 398718"/>
                <a:gd name="connsiteY1" fmla="*/ 54282 h 217952"/>
                <a:gd name="connsiteX2" fmla="*/ 49652 w 398718"/>
                <a:gd name="connsiteY2" fmla="*/ 72385 h 217952"/>
                <a:gd name="connsiteX3" fmla="*/ 30952 w 398718"/>
                <a:gd name="connsiteY3" fmla="*/ 80281 h 217952"/>
                <a:gd name="connsiteX4" fmla="*/ 28211 w 398718"/>
                <a:gd name="connsiteY4" fmla="*/ 80391 h 217952"/>
                <a:gd name="connsiteX5" fmla="*/ 7737 w 398718"/>
                <a:gd name="connsiteY5" fmla="*/ 73458 h 217952"/>
                <a:gd name="connsiteX6" fmla="*/ 0 w 398718"/>
                <a:gd name="connsiteY6" fmla="*/ 54392 h 217952"/>
                <a:gd name="connsiteX7" fmla="*/ 0 w 398718"/>
                <a:gd name="connsiteY7" fmla="*/ 1073 h 217952"/>
                <a:gd name="connsiteX8" fmla="*/ 10210 w 398718"/>
                <a:gd name="connsiteY8" fmla="*/ 1073 h 217952"/>
                <a:gd name="connsiteX9" fmla="*/ 10210 w 398718"/>
                <a:gd name="connsiteY9" fmla="*/ 54062 h 217952"/>
                <a:gd name="connsiteX10" fmla="*/ 14884 w 398718"/>
                <a:gd name="connsiteY10" fmla="*/ 67267 h 217952"/>
                <a:gd name="connsiteX11" fmla="*/ 28211 w 398718"/>
                <a:gd name="connsiteY11" fmla="*/ 71944 h 217952"/>
                <a:gd name="connsiteX12" fmla="*/ 41591 w 398718"/>
                <a:gd name="connsiteY12" fmla="*/ 67267 h 217952"/>
                <a:gd name="connsiteX13" fmla="*/ 46265 w 398718"/>
                <a:gd name="connsiteY13" fmla="*/ 54117 h 217952"/>
                <a:gd name="connsiteX14" fmla="*/ 46265 w 398718"/>
                <a:gd name="connsiteY14" fmla="*/ 1073 h 217952"/>
                <a:gd name="connsiteX15" fmla="*/ 56637 w 398718"/>
                <a:gd name="connsiteY15" fmla="*/ 1073 h 217952"/>
                <a:gd name="connsiteX16" fmla="*/ 119347 w 398718"/>
                <a:gd name="connsiteY16" fmla="*/ 50127 h 217952"/>
                <a:gd name="connsiteX17" fmla="*/ 93122 w 398718"/>
                <a:gd name="connsiteY17" fmla="*/ 50127 h 217952"/>
                <a:gd name="connsiteX18" fmla="*/ 93122 w 398718"/>
                <a:gd name="connsiteY18" fmla="*/ 42039 h 217952"/>
                <a:gd name="connsiteX19" fmla="*/ 119347 w 398718"/>
                <a:gd name="connsiteY19" fmla="*/ 42039 h 217952"/>
                <a:gd name="connsiteX20" fmla="*/ 119347 w 398718"/>
                <a:gd name="connsiteY20" fmla="*/ 50127 h 217952"/>
                <a:gd name="connsiteX21" fmla="*/ 215479 w 398718"/>
                <a:gd name="connsiteY21" fmla="*/ 54502 h 217952"/>
                <a:gd name="connsiteX22" fmla="*/ 206290 w 398718"/>
                <a:gd name="connsiteY22" fmla="*/ 73678 h 217952"/>
                <a:gd name="connsiteX23" fmla="*/ 185817 w 398718"/>
                <a:gd name="connsiteY23" fmla="*/ 80391 h 217952"/>
                <a:gd name="connsiteX24" fmla="*/ 163571 w 398718"/>
                <a:gd name="connsiteY24" fmla="*/ 70459 h 217952"/>
                <a:gd name="connsiteX25" fmla="*/ 155240 w 398718"/>
                <a:gd name="connsiteY25" fmla="*/ 43854 h 217952"/>
                <a:gd name="connsiteX26" fmla="*/ 155240 w 398718"/>
                <a:gd name="connsiteY26" fmla="*/ 36344 h 217952"/>
                <a:gd name="connsiteX27" fmla="*/ 159111 w 398718"/>
                <a:gd name="connsiteY27" fmla="*/ 17140 h 217952"/>
                <a:gd name="connsiteX28" fmla="*/ 170179 w 398718"/>
                <a:gd name="connsiteY28" fmla="*/ 4457 h 217952"/>
                <a:gd name="connsiteX29" fmla="*/ 186731 w 398718"/>
                <a:gd name="connsiteY29" fmla="*/ 0 h 217952"/>
                <a:gd name="connsiteX30" fmla="*/ 206719 w 398718"/>
                <a:gd name="connsiteY30" fmla="*/ 6988 h 217952"/>
                <a:gd name="connsiteX31" fmla="*/ 215479 w 398718"/>
                <a:gd name="connsiteY31" fmla="*/ 26219 h 217952"/>
                <a:gd name="connsiteX32" fmla="*/ 205106 w 398718"/>
                <a:gd name="connsiteY32" fmla="*/ 26219 h 217952"/>
                <a:gd name="connsiteX33" fmla="*/ 199252 w 398718"/>
                <a:gd name="connsiteY33" fmla="*/ 12683 h 217952"/>
                <a:gd name="connsiteX34" fmla="*/ 186731 w 398718"/>
                <a:gd name="connsiteY34" fmla="*/ 8501 h 217952"/>
                <a:gd name="connsiteX35" fmla="*/ 171200 w 398718"/>
                <a:gd name="connsiteY35" fmla="*/ 15792 h 217952"/>
                <a:gd name="connsiteX36" fmla="*/ 165612 w 398718"/>
                <a:gd name="connsiteY36" fmla="*/ 36591 h 217952"/>
                <a:gd name="connsiteX37" fmla="*/ 165612 w 398718"/>
                <a:gd name="connsiteY37" fmla="*/ 44185 h 217952"/>
                <a:gd name="connsiteX38" fmla="*/ 170933 w 398718"/>
                <a:gd name="connsiteY38" fmla="*/ 64434 h 217952"/>
                <a:gd name="connsiteX39" fmla="*/ 185817 w 398718"/>
                <a:gd name="connsiteY39" fmla="*/ 71944 h 217952"/>
                <a:gd name="connsiteX40" fmla="*/ 198982 w 398718"/>
                <a:gd name="connsiteY40" fmla="*/ 68093 h 217952"/>
                <a:gd name="connsiteX41" fmla="*/ 205106 w 398718"/>
                <a:gd name="connsiteY41" fmla="*/ 54502 h 217952"/>
                <a:gd name="connsiteX42" fmla="*/ 215479 w 398718"/>
                <a:gd name="connsiteY42" fmla="*/ 54502 h 217952"/>
                <a:gd name="connsiteX43" fmla="*/ 276092 w 398718"/>
                <a:gd name="connsiteY43" fmla="*/ 45945 h 217952"/>
                <a:gd name="connsiteX44" fmla="*/ 270127 w 398718"/>
                <a:gd name="connsiteY44" fmla="*/ 71889 h 217952"/>
                <a:gd name="connsiteX45" fmla="*/ 251482 w 398718"/>
                <a:gd name="connsiteY45" fmla="*/ 80391 h 217952"/>
                <a:gd name="connsiteX46" fmla="*/ 232944 w 398718"/>
                <a:gd name="connsiteY46" fmla="*/ 72110 h 217952"/>
                <a:gd name="connsiteX47" fmla="*/ 226709 w 398718"/>
                <a:gd name="connsiteY47" fmla="*/ 47293 h 217952"/>
                <a:gd name="connsiteX48" fmla="*/ 226709 w 398718"/>
                <a:gd name="connsiteY48" fmla="*/ 34033 h 217952"/>
                <a:gd name="connsiteX49" fmla="*/ 232674 w 398718"/>
                <a:gd name="connsiteY49" fmla="*/ 8391 h 217952"/>
                <a:gd name="connsiteX50" fmla="*/ 251374 w 398718"/>
                <a:gd name="connsiteY50" fmla="*/ 0 h 217952"/>
                <a:gd name="connsiteX51" fmla="*/ 269968 w 398718"/>
                <a:gd name="connsiteY51" fmla="*/ 8116 h 217952"/>
                <a:gd name="connsiteX52" fmla="*/ 276092 w 398718"/>
                <a:gd name="connsiteY52" fmla="*/ 33042 h 217952"/>
                <a:gd name="connsiteX53" fmla="*/ 276092 w 398718"/>
                <a:gd name="connsiteY53" fmla="*/ 45945 h 217952"/>
                <a:gd name="connsiteX54" fmla="*/ 266151 w 398718"/>
                <a:gd name="connsiteY54" fmla="*/ 32354 h 217952"/>
                <a:gd name="connsiteX55" fmla="*/ 262605 w 398718"/>
                <a:gd name="connsiteY55" fmla="*/ 13976 h 217952"/>
                <a:gd name="connsiteX56" fmla="*/ 251374 w 398718"/>
                <a:gd name="connsiteY56" fmla="*/ 8171 h 217952"/>
                <a:gd name="connsiteX57" fmla="*/ 240251 w 398718"/>
                <a:gd name="connsiteY57" fmla="*/ 13921 h 217952"/>
                <a:gd name="connsiteX58" fmla="*/ 236650 w 398718"/>
                <a:gd name="connsiteY58" fmla="*/ 31612 h 217952"/>
                <a:gd name="connsiteX59" fmla="*/ 236650 w 398718"/>
                <a:gd name="connsiteY59" fmla="*/ 47513 h 217952"/>
                <a:gd name="connsiteX60" fmla="*/ 240303 w 398718"/>
                <a:gd name="connsiteY60" fmla="*/ 66249 h 217952"/>
                <a:gd name="connsiteX61" fmla="*/ 251482 w 398718"/>
                <a:gd name="connsiteY61" fmla="*/ 72275 h 217952"/>
                <a:gd name="connsiteX62" fmla="*/ 262390 w 398718"/>
                <a:gd name="connsiteY62" fmla="*/ 66580 h 217952"/>
                <a:gd name="connsiteX63" fmla="*/ 266151 w 398718"/>
                <a:gd name="connsiteY63" fmla="*/ 48641 h 217952"/>
                <a:gd name="connsiteX64" fmla="*/ 266151 w 398718"/>
                <a:gd name="connsiteY64" fmla="*/ 32354 h 217952"/>
                <a:gd name="connsiteX65" fmla="*/ 337888 w 398718"/>
                <a:gd name="connsiteY65" fmla="*/ 45945 h 217952"/>
                <a:gd name="connsiteX66" fmla="*/ 331923 w 398718"/>
                <a:gd name="connsiteY66" fmla="*/ 71889 h 217952"/>
                <a:gd name="connsiteX67" fmla="*/ 313278 w 398718"/>
                <a:gd name="connsiteY67" fmla="*/ 80391 h 217952"/>
                <a:gd name="connsiteX68" fmla="*/ 294740 w 398718"/>
                <a:gd name="connsiteY68" fmla="*/ 72110 h 217952"/>
                <a:gd name="connsiteX69" fmla="*/ 288505 w 398718"/>
                <a:gd name="connsiteY69" fmla="*/ 47293 h 217952"/>
                <a:gd name="connsiteX70" fmla="*/ 288505 w 398718"/>
                <a:gd name="connsiteY70" fmla="*/ 34033 h 217952"/>
                <a:gd name="connsiteX71" fmla="*/ 294470 w 398718"/>
                <a:gd name="connsiteY71" fmla="*/ 8391 h 217952"/>
                <a:gd name="connsiteX72" fmla="*/ 313171 w 398718"/>
                <a:gd name="connsiteY72" fmla="*/ 0 h 217952"/>
                <a:gd name="connsiteX73" fmla="*/ 331764 w 398718"/>
                <a:gd name="connsiteY73" fmla="*/ 8116 h 217952"/>
                <a:gd name="connsiteX74" fmla="*/ 337888 w 398718"/>
                <a:gd name="connsiteY74" fmla="*/ 33042 h 217952"/>
                <a:gd name="connsiteX75" fmla="*/ 337888 w 398718"/>
                <a:gd name="connsiteY75" fmla="*/ 45945 h 217952"/>
                <a:gd name="connsiteX76" fmla="*/ 327948 w 398718"/>
                <a:gd name="connsiteY76" fmla="*/ 32354 h 217952"/>
                <a:gd name="connsiteX77" fmla="*/ 324401 w 398718"/>
                <a:gd name="connsiteY77" fmla="*/ 13976 h 217952"/>
                <a:gd name="connsiteX78" fmla="*/ 313171 w 398718"/>
                <a:gd name="connsiteY78" fmla="*/ 8171 h 217952"/>
                <a:gd name="connsiteX79" fmla="*/ 302047 w 398718"/>
                <a:gd name="connsiteY79" fmla="*/ 13921 h 217952"/>
                <a:gd name="connsiteX80" fmla="*/ 298446 w 398718"/>
                <a:gd name="connsiteY80" fmla="*/ 31612 h 217952"/>
                <a:gd name="connsiteX81" fmla="*/ 298446 w 398718"/>
                <a:gd name="connsiteY81" fmla="*/ 47513 h 217952"/>
                <a:gd name="connsiteX82" fmla="*/ 302100 w 398718"/>
                <a:gd name="connsiteY82" fmla="*/ 66249 h 217952"/>
                <a:gd name="connsiteX83" fmla="*/ 313278 w 398718"/>
                <a:gd name="connsiteY83" fmla="*/ 72275 h 217952"/>
                <a:gd name="connsiteX84" fmla="*/ 324187 w 398718"/>
                <a:gd name="connsiteY84" fmla="*/ 66580 h 217952"/>
                <a:gd name="connsiteX85" fmla="*/ 327948 w 398718"/>
                <a:gd name="connsiteY85" fmla="*/ 48641 h 217952"/>
                <a:gd name="connsiteX86" fmla="*/ 327948 w 398718"/>
                <a:gd name="connsiteY86" fmla="*/ 32354 h 217952"/>
                <a:gd name="connsiteX87" fmla="*/ 388723 w 398718"/>
                <a:gd name="connsiteY87" fmla="*/ 44927 h 217952"/>
                <a:gd name="connsiteX88" fmla="*/ 381253 w 398718"/>
                <a:gd name="connsiteY88" fmla="*/ 50897 h 217952"/>
                <a:gd name="connsiteX89" fmla="*/ 371794 w 398718"/>
                <a:gd name="connsiteY89" fmla="*/ 53154 h 217952"/>
                <a:gd name="connsiteX90" fmla="*/ 359975 w 398718"/>
                <a:gd name="connsiteY90" fmla="*/ 49824 h 217952"/>
                <a:gd name="connsiteX91" fmla="*/ 352236 w 398718"/>
                <a:gd name="connsiteY91" fmla="*/ 40470 h 217952"/>
                <a:gd name="connsiteX92" fmla="*/ 349495 w 398718"/>
                <a:gd name="connsiteY92" fmla="*/ 27100 h 217952"/>
                <a:gd name="connsiteX93" fmla="*/ 352450 w 398718"/>
                <a:gd name="connsiteY93" fmla="*/ 12958 h 217952"/>
                <a:gd name="connsiteX94" fmla="*/ 360941 w 398718"/>
                <a:gd name="connsiteY94" fmla="*/ 3329 h 217952"/>
                <a:gd name="connsiteX95" fmla="*/ 373731 w 398718"/>
                <a:gd name="connsiteY95" fmla="*/ 0 h 217952"/>
                <a:gd name="connsiteX96" fmla="*/ 392000 w 398718"/>
                <a:gd name="connsiteY96" fmla="*/ 8721 h 217952"/>
                <a:gd name="connsiteX97" fmla="*/ 398718 w 398718"/>
                <a:gd name="connsiteY97" fmla="*/ 32354 h 217952"/>
                <a:gd name="connsiteX98" fmla="*/ 398718 w 398718"/>
                <a:gd name="connsiteY98" fmla="*/ 35243 h 217952"/>
                <a:gd name="connsiteX99" fmla="*/ 389689 w 398718"/>
                <a:gd name="connsiteY99" fmla="*/ 68615 h 217952"/>
                <a:gd name="connsiteX100" fmla="*/ 362446 w 398718"/>
                <a:gd name="connsiteY100" fmla="*/ 79373 h 217952"/>
                <a:gd name="connsiteX101" fmla="*/ 360512 w 398718"/>
                <a:gd name="connsiteY101" fmla="*/ 79373 h 217952"/>
                <a:gd name="connsiteX102" fmla="*/ 360512 w 398718"/>
                <a:gd name="connsiteY102" fmla="*/ 70982 h 217952"/>
                <a:gd name="connsiteX103" fmla="*/ 362608 w 398718"/>
                <a:gd name="connsiteY103" fmla="*/ 70982 h 217952"/>
                <a:gd name="connsiteX104" fmla="*/ 381523 w 398718"/>
                <a:gd name="connsiteY104" fmla="*/ 64599 h 217952"/>
                <a:gd name="connsiteX105" fmla="*/ 388723 w 398718"/>
                <a:gd name="connsiteY105" fmla="*/ 44927 h 217952"/>
                <a:gd name="connsiteX106" fmla="*/ 373407 w 398718"/>
                <a:gd name="connsiteY106" fmla="*/ 44927 h 217952"/>
                <a:gd name="connsiteX107" fmla="*/ 382596 w 398718"/>
                <a:gd name="connsiteY107" fmla="*/ 41874 h 217952"/>
                <a:gd name="connsiteX108" fmla="*/ 388775 w 398718"/>
                <a:gd name="connsiteY108" fmla="*/ 34280 h 217952"/>
                <a:gd name="connsiteX109" fmla="*/ 388775 w 398718"/>
                <a:gd name="connsiteY109" fmla="*/ 30318 h 217952"/>
                <a:gd name="connsiteX110" fmla="*/ 384530 w 398718"/>
                <a:gd name="connsiteY110" fmla="*/ 14416 h 217952"/>
                <a:gd name="connsiteX111" fmla="*/ 373784 w 398718"/>
                <a:gd name="connsiteY111" fmla="*/ 8281 h 217952"/>
                <a:gd name="connsiteX112" fmla="*/ 363252 w 398718"/>
                <a:gd name="connsiteY112" fmla="*/ 13343 h 217952"/>
                <a:gd name="connsiteX113" fmla="*/ 359276 w 398718"/>
                <a:gd name="connsiteY113" fmla="*/ 26549 h 217952"/>
                <a:gd name="connsiteX114" fmla="*/ 363089 w 398718"/>
                <a:gd name="connsiteY114" fmla="*/ 39755 h 217952"/>
                <a:gd name="connsiteX115" fmla="*/ 373407 w 398718"/>
                <a:gd name="connsiteY115" fmla="*/ 44927 h 217952"/>
                <a:gd name="connsiteX116" fmla="*/ 44383 w 398718"/>
                <a:gd name="connsiteY116" fmla="*/ 208433 h 217952"/>
                <a:gd name="connsiteX117" fmla="*/ 81462 w 398718"/>
                <a:gd name="connsiteY117" fmla="*/ 208433 h 217952"/>
                <a:gd name="connsiteX118" fmla="*/ 81462 w 398718"/>
                <a:gd name="connsiteY118" fmla="*/ 216879 h 217952"/>
                <a:gd name="connsiteX119" fmla="*/ 34014 w 398718"/>
                <a:gd name="connsiteY119" fmla="*/ 216879 h 217952"/>
                <a:gd name="connsiteX120" fmla="*/ 34014 w 398718"/>
                <a:gd name="connsiteY120" fmla="*/ 138634 h 217952"/>
                <a:gd name="connsiteX121" fmla="*/ 44383 w 398718"/>
                <a:gd name="connsiteY121" fmla="*/ 138634 h 217952"/>
                <a:gd name="connsiteX122" fmla="*/ 44383 w 398718"/>
                <a:gd name="connsiteY122" fmla="*/ 208433 h 217952"/>
                <a:gd name="connsiteX123" fmla="*/ 147234 w 398718"/>
                <a:gd name="connsiteY123" fmla="*/ 192063 h 217952"/>
                <a:gd name="connsiteX124" fmla="*/ 138045 w 398718"/>
                <a:gd name="connsiteY124" fmla="*/ 211239 h 217952"/>
                <a:gd name="connsiteX125" fmla="*/ 117572 w 398718"/>
                <a:gd name="connsiteY125" fmla="*/ 217952 h 217952"/>
                <a:gd name="connsiteX126" fmla="*/ 95326 w 398718"/>
                <a:gd name="connsiteY126" fmla="*/ 208020 h 217952"/>
                <a:gd name="connsiteX127" fmla="*/ 86998 w 398718"/>
                <a:gd name="connsiteY127" fmla="*/ 181416 h 217952"/>
                <a:gd name="connsiteX128" fmla="*/ 86998 w 398718"/>
                <a:gd name="connsiteY128" fmla="*/ 173905 h 217952"/>
                <a:gd name="connsiteX129" fmla="*/ 90866 w 398718"/>
                <a:gd name="connsiteY129" fmla="*/ 154702 h 217952"/>
                <a:gd name="connsiteX130" fmla="*/ 101934 w 398718"/>
                <a:gd name="connsiteY130" fmla="*/ 142019 h 217952"/>
                <a:gd name="connsiteX131" fmla="*/ 118486 w 398718"/>
                <a:gd name="connsiteY131" fmla="*/ 137561 h 217952"/>
                <a:gd name="connsiteX132" fmla="*/ 138476 w 398718"/>
                <a:gd name="connsiteY132" fmla="*/ 144550 h 217952"/>
                <a:gd name="connsiteX133" fmla="*/ 147234 w 398718"/>
                <a:gd name="connsiteY133" fmla="*/ 163781 h 217952"/>
                <a:gd name="connsiteX134" fmla="*/ 136864 w 398718"/>
                <a:gd name="connsiteY134" fmla="*/ 163781 h 217952"/>
                <a:gd name="connsiteX135" fmla="*/ 131007 w 398718"/>
                <a:gd name="connsiteY135" fmla="*/ 150245 h 217952"/>
                <a:gd name="connsiteX136" fmla="*/ 118486 w 398718"/>
                <a:gd name="connsiteY136" fmla="*/ 146062 h 217952"/>
                <a:gd name="connsiteX137" fmla="*/ 102958 w 398718"/>
                <a:gd name="connsiteY137" fmla="*/ 153353 h 217952"/>
                <a:gd name="connsiteX138" fmla="*/ 97367 w 398718"/>
                <a:gd name="connsiteY138" fmla="*/ 174153 h 217952"/>
                <a:gd name="connsiteX139" fmla="*/ 97367 w 398718"/>
                <a:gd name="connsiteY139" fmla="*/ 181746 h 217952"/>
                <a:gd name="connsiteX140" fmla="*/ 102688 w 398718"/>
                <a:gd name="connsiteY140" fmla="*/ 201995 h 217952"/>
                <a:gd name="connsiteX141" fmla="*/ 117572 w 398718"/>
                <a:gd name="connsiteY141" fmla="*/ 209506 h 217952"/>
                <a:gd name="connsiteX142" fmla="*/ 130737 w 398718"/>
                <a:gd name="connsiteY142" fmla="*/ 205654 h 217952"/>
                <a:gd name="connsiteX143" fmla="*/ 136864 w 398718"/>
                <a:gd name="connsiteY143" fmla="*/ 192063 h 217952"/>
                <a:gd name="connsiteX144" fmla="*/ 147234 w 398718"/>
                <a:gd name="connsiteY144" fmla="*/ 192063 h 217952"/>
                <a:gd name="connsiteX145" fmla="*/ 216447 w 398718"/>
                <a:gd name="connsiteY145" fmla="*/ 138634 h 217952"/>
                <a:gd name="connsiteX146" fmla="*/ 216447 w 398718"/>
                <a:gd name="connsiteY146" fmla="*/ 191843 h 217952"/>
                <a:gd name="connsiteX147" fmla="*/ 209459 w 398718"/>
                <a:gd name="connsiteY147" fmla="*/ 209946 h 217952"/>
                <a:gd name="connsiteX148" fmla="*/ 190761 w 398718"/>
                <a:gd name="connsiteY148" fmla="*/ 217842 h 217952"/>
                <a:gd name="connsiteX149" fmla="*/ 188021 w 398718"/>
                <a:gd name="connsiteY149" fmla="*/ 217952 h 217952"/>
                <a:gd name="connsiteX150" fmla="*/ 167546 w 398718"/>
                <a:gd name="connsiteY150" fmla="*/ 211019 h 217952"/>
                <a:gd name="connsiteX151" fmla="*/ 159810 w 398718"/>
                <a:gd name="connsiteY151" fmla="*/ 191953 h 217952"/>
                <a:gd name="connsiteX152" fmla="*/ 159810 w 398718"/>
                <a:gd name="connsiteY152" fmla="*/ 138634 h 217952"/>
                <a:gd name="connsiteX153" fmla="*/ 170020 w 398718"/>
                <a:gd name="connsiteY153" fmla="*/ 138634 h 217952"/>
                <a:gd name="connsiteX154" fmla="*/ 170020 w 398718"/>
                <a:gd name="connsiteY154" fmla="*/ 191623 h 217952"/>
                <a:gd name="connsiteX155" fmla="*/ 174694 w 398718"/>
                <a:gd name="connsiteY155" fmla="*/ 204829 h 217952"/>
                <a:gd name="connsiteX156" fmla="*/ 188021 w 398718"/>
                <a:gd name="connsiteY156" fmla="*/ 209506 h 217952"/>
                <a:gd name="connsiteX157" fmla="*/ 201401 w 398718"/>
                <a:gd name="connsiteY157" fmla="*/ 204829 h 217952"/>
                <a:gd name="connsiteX158" fmla="*/ 206075 w 398718"/>
                <a:gd name="connsiteY158" fmla="*/ 191678 h 217952"/>
                <a:gd name="connsiteX159" fmla="*/ 206075 w 398718"/>
                <a:gd name="connsiteY159" fmla="*/ 138634 h 217952"/>
                <a:gd name="connsiteX160" fmla="*/ 216447 w 398718"/>
                <a:gd name="connsiteY160" fmla="*/ 138634 h 217952"/>
                <a:gd name="connsiteX161" fmla="*/ 265508 w 398718"/>
                <a:gd name="connsiteY161" fmla="*/ 138634 h 217952"/>
                <a:gd name="connsiteX162" fmla="*/ 275877 w 398718"/>
                <a:gd name="connsiteY162" fmla="*/ 138634 h 217952"/>
                <a:gd name="connsiteX163" fmla="*/ 275877 w 398718"/>
                <a:gd name="connsiteY163" fmla="*/ 194044 h 217952"/>
                <a:gd name="connsiteX164" fmla="*/ 269106 w 398718"/>
                <a:gd name="connsiteY164" fmla="*/ 211625 h 217952"/>
                <a:gd name="connsiteX165" fmla="*/ 251160 w 398718"/>
                <a:gd name="connsiteY165" fmla="*/ 217952 h 217952"/>
                <a:gd name="connsiteX166" fmla="*/ 232996 w 398718"/>
                <a:gd name="connsiteY166" fmla="*/ 211982 h 217952"/>
                <a:gd name="connsiteX167" fmla="*/ 226495 w 398718"/>
                <a:gd name="connsiteY167" fmla="*/ 195282 h 217952"/>
                <a:gd name="connsiteX168" fmla="*/ 236812 w 398718"/>
                <a:gd name="connsiteY168" fmla="*/ 195282 h 217952"/>
                <a:gd name="connsiteX169" fmla="*/ 240466 w 398718"/>
                <a:gd name="connsiteY169" fmla="*/ 205764 h 217952"/>
                <a:gd name="connsiteX170" fmla="*/ 251160 w 398718"/>
                <a:gd name="connsiteY170" fmla="*/ 209506 h 217952"/>
                <a:gd name="connsiteX171" fmla="*/ 261477 w 398718"/>
                <a:gd name="connsiteY171" fmla="*/ 205489 h 217952"/>
                <a:gd name="connsiteX172" fmla="*/ 265508 w 398718"/>
                <a:gd name="connsiteY172" fmla="*/ 194209 h 217952"/>
                <a:gd name="connsiteX173" fmla="*/ 265508 w 398718"/>
                <a:gd name="connsiteY173" fmla="*/ 138634 h 217952"/>
                <a:gd name="connsiteX174" fmla="*/ 369431 w 398718"/>
                <a:gd name="connsiteY174" fmla="*/ 216879 h 217952"/>
                <a:gd name="connsiteX175" fmla="*/ 318167 w 398718"/>
                <a:gd name="connsiteY175" fmla="*/ 216879 h 217952"/>
                <a:gd name="connsiteX176" fmla="*/ 318167 w 398718"/>
                <a:gd name="connsiteY176" fmla="*/ 209726 h 217952"/>
                <a:gd name="connsiteX177" fmla="*/ 345250 w 398718"/>
                <a:gd name="connsiteY177" fmla="*/ 179628 h 217952"/>
                <a:gd name="connsiteX178" fmla="*/ 353526 w 398718"/>
                <a:gd name="connsiteY178" fmla="*/ 168568 h 217952"/>
                <a:gd name="connsiteX179" fmla="*/ 355837 w 398718"/>
                <a:gd name="connsiteY179" fmla="*/ 159709 h 217952"/>
                <a:gd name="connsiteX180" fmla="*/ 352128 w 398718"/>
                <a:gd name="connsiteY180" fmla="*/ 149667 h 217952"/>
                <a:gd name="connsiteX181" fmla="*/ 342240 w 398718"/>
                <a:gd name="connsiteY181" fmla="*/ 145733 h 217952"/>
                <a:gd name="connsiteX182" fmla="*/ 330688 w 398718"/>
                <a:gd name="connsiteY182" fmla="*/ 149969 h 217952"/>
                <a:gd name="connsiteX183" fmla="*/ 326605 w 398718"/>
                <a:gd name="connsiteY183" fmla="*/ 161690 h 217952"/>
                <a:gd name="connsiteX184" fmla="*/ 316662 w 398718"/>
                <a:gd name="connsiteY184" fmla="*/ 161690 h 217952"/>
                <a:gd name="connsiteX185" fmla="*/ 323595 w 398718"/>
                <a:gd name="connsiteY185" fmla="*/ 144219 h 217952"/>
                <a:gd name="connsiteX186" fmla="*/ 342240 w 398718"/>
                <a:gd name="connsiteY186" fmla="*/ 137561 h 217952"/>
                <a:gd name="connsiteX187" fmla="*/ 359491 w 398718"/>
                <a:gd name="connsiteY187" fmla="*/ 143312 h 217952"/>
                <a:gd name="connsiteX188" fmla="*/ 365830 w 398718"/>
                <a:gd name="connsiteY188" fmla="*/ 158526 h 217952"/>
                <a:gd name="connsiteX189" fmla="*/ 351108 w 398718"/>
                <a:gd name="connsiteY189" fmla="*/ 186038 h 217952"/>
                <a:gd name="connsiteX190" fmla="*/ 330151 w 398718"/>
                <a:gd name="connsiteY190" fmla="*/ 208763 h 217952"/>
                <a:gd name="connsiteX191" fmla="*/ 369431 w 398718"/>
                <a:gd name="connsiteY191" fmla="*/ 208763 h 217952"/>
                <a:gd name="connsiteX192" fmla="*/ 369431 w 398718"/>
                <a:gd name="connsiteY192" fmla="*/ 216879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</a:cxnLst>
              <a:rect l="l" t="t" r="r" b="b"/>
              <a:pathLst>
                <a:path w="398718" h="217952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388723" y="44927"/>
                  </a:moveTo>
                  <a:cubicBezTo>
                    <a:pt x="386646" y="47403"/>
                    <a:pt x="384156" y="49385"/>
                    <a:pt x="381253" y="50897"/>
                  </a:cubicBezTo>
                  <a:cubicBezTo>
                    <a:pt x="378386" y="52383"/>
                    <a:pt x="375233" y="53154"/>
                    <a:pt x="371794" y="53154"/>
                  </a:cubicBezTo>
                  <a:cubicBezTo>
                    <a:pt x="367282" y="53154"/>
                    <a:pt x="363340" y="52025"/>
                    <a:pt x="359975" y="49824"/>
                  </a:cubicBezTo>
                  <a:cubicBezTo>
                    <a:pt x="356643" y="47596"/>
                    <a:pt x="354063" y="44487"/>
                    <a:pt x="352236" y="40470"/>
                  </a:cubicBezTo>
                  <a:cubicBezTo>
                    <a:pt x="350409" y="36426"/>
                    <a:pt x="349495" y="31969"/>
                    <a:pt x="349495" y="27100"/>
                  </a:cubicBezTo>
                  <a:cubicBezTo>
                    <a:pt x="349495" y="21845"/>
                    <a:pt x="350480" y="17140"/>
                    <a:pt x="352450" y="12958"/>
                  </a:cubicBezTo>
                  <a:cubicBezTo>
                    <a:pt x="354456" y="8776"/>
                    <a:pt x="357287" y="5557"/>
                    <a:pt x="360941" y="3329"/>
                  </a:cubicBezTo>
                  <a:cubicBezTo>
                    <a:pt x="364594" y="1128"/>
                    <a:pt x="368859" y="0"/>
                    <a:pt x="373731" y="0"/>
                  </a:cubicBezTo>
                  <a:cubicBezTo>
                    <a:pt x="381468" y="0"/>
                    <a:pt x="387559" y="2916"/>
                    <a:pt x="392000" y="8721"/>
                  </a:cubicBezTo>
                  <a:cubicBezTo>
                    <a:pt x="396479" y="14471"/>
                    <a:pt x="398718" y="22367"/>
                    <a:pt x="398718" y="32354"/>
                  </a:cubicBezTo>
                  <a:lnTo>
                    <a:pt x="398718" y="35243"/>
                  </a:lnTo>
                  <a:cubicBezTo>
                    <a:pt x="398718" y="50485"/>
                    <a:pt x="395708" y="61600"/>
                    <a:pt x="389689" y="68615"/>
                  </a:cubicBezTo>
                  <a:cubicBezTo>
                    <a:pt x="383672" y="75604"/>
                    <a:pt x="374590" y="79180"/>
                    <a:pt x="362446" y="79373"/>
                  </a:cubicBezTo>
                  <a:lnTo>
                    <a:pt x="360512" y="79373"/>
                  </a:lnTo>
                  <a:lnTo>
                    <a:pt x="360512" y="70982"/>
                  </a:lnTo>
                  <a:lnTo>
                    <a:pt x="362608" y="70982"/>
                  </a:lnTo>
                  <a:cubicBezTo>
                    <a:pt x="370809" y="70844"/>
                    <a:pt x="377115" y="68726"/>
                    <a:pt x="381523" y="64599"/>
                  </a:cubicBezTo>
                  <a:cubicBezTo>
                    <a:pt x="385928" y="60444"/>
                    <a:pt x="388329" y="53897"/>
                    <a:pt x="388723" y="44927"/>
                  </a:cubicBezTo>
                  <a:close/>
                  <a:moveTo>
                    <a:pt x="373407" y="44927"/>
                  </a:moveTo>
                  <a:cubicBezTo>
                    <a:pt x="376738" y="44927"/>
                    <a:pt x="379803" y="43909"/>
                    <a:pt x="382596" y="41874"/>
                  </a:cubicBezTo>
                  <a:cubicBezTo>
                    <a:pt x="385427" y="39810"/>
                    <a:pt x="387488" y="37307"/>
                    <a:pt x="388775" y="34280"/>
                  </a:cubicBezTo>
                  <a:lnTo>
                    <a:pt x="388775" y="30318"/>
                  </a:lnTo>
                  <a:cubicBezTo>
                    <a:pt x="388775" y="23798"/>
                    <a:pt x="387361" y="18488"/>
                    <a:pt x="384530" y="14416"/>
                  </a:cubicBezTo>
                  <a:cubicBezTo>
                    <a:pt x="381702" y="10317"/>
                    <a:pt x="378120" y="8281"/>
                    <a:pt x="373784" y="8281"/>
                  </a:cubicBezTo>
                  <a:cubicBezTo>
                    <a:pt x="369415" y="8281"/>
                    <a:pt x="365901" y="9959"/>
                    <a:pt x="363252" y="13343"/>
                  </a:cubicBezTo>
                  <a:cubicBezTo>
                    <a:pt x="360599" y="16673"/>
                    <a:pt x="359276" y="21074"/>
                    <a:pt x="359276" y="26549"/>
                  </a:cubicBezTo>
                  <a:cubicBezTo>
                    <a:pt x="359276" y="31887"/>
                    <a:pt x="360547" y="36289"/>
                    <a:pt x="363089" y="39755"/>
                  </a:cubicBezTo>
                  <a:cubicBezTo>
                    <a:pt x="365670" y="43222"/>
                    <a:pt x="369109" y="44927"/>
                    <a:pt x="373407" y="44927"/>
                  </a:cubicBezTo>
                  <a:close/>
                  <a:moveTo>
                    <a:pt x="44383" y="208433"/>
                  </a:moveTo>
                  <a:lnTo>
                    <a:pt x="81462" y="208433"/>
                  </a:lnTo>
                  <a:lnTo>
                    <a:pt x="81462" y="216879"/>
                  </a:lnTo>
                  <a:lnTo>
                    <a:pt x="34014" y="216879"/>
                  </a:lnTo>
                  <a:lnTo>
                    <a:pt x="34014" y="138634"/>
                  </a:lnTo>
                  <a:lnTo>
                    <a:pt x="44383" y="138634"/>
                  </a:lnTo>
                  <a:lnTo>
                    <a:pt x="44383" y="208433"/>
                  </a:lnTo>
                  <a:close/>
                  <a:moveTo>
                    <a:pt x="147234" y="192063"/>
                  </a:moveTo>
                  <a:cubicBezTo>
                    <a:pt x="146268" y="200317"/>
                    <a:pt x="143203" y="206727"/>
                    <a:pt x="138045" y="211239"/>
                  </a:cubicBezTo>
                  <a:cubicBezTo>
                    <a:pt x="132922" y="215724"/>
                    <a:pt x="126099" y="217952"/>
                    <a:pt x="117572" y="217952"/>
                  </a:cubicBezTo>
                  <a:cubicBezTo>
                    <a:pt x="108331" y="217952"/>
                    <a:pt x="100913" y="214651"/>
                    <a:pt x="95326" y="208020"/>
                  </a:cubicBezTo>
                  <a:cubicBezTo>
                    <a:pt x="89774" y="201390"/>
                    <a:pt x="86998" y="192531"/>
                    <a:pt x="86998" y="181416"/>
                  </a:cubicBezTo>
                  <a:lnTo>
                    <a:pt x="86998" y="173905"/>
                  </a:lnTo>
                  <a:cubicBezTo>
                    <a:pt x="86998" y="166614"/>
                    <a:pt x="88288" y="160231"/>
                    <a:pt x="90866" y="154702"/>
                  </a:cubicBezTo>
                  <a:cubicBezTo>
                    <a:pt x="93482" y="149199"/>
                    <a:pt x="97172" y="144962"/>
                    <a:pt x="101934" y="142019"/>
                  </a:cubicBezTo>
                  <a:cubicBezTo>
                    <a:pt x="106699" y="139047"/>
                    <a:pt x="112216" y="137561"/>
                    <a:pt x="118486" y="137561"/>
                  </a:cubicBezTo>
                  <a:cubicBezTo>
                    <a:pt x="126797" y="137561"/>
                    <a:pt x="133461" y="139900"/>
                    <a:pt x="138476" y="144550"/>
                  </a:cubicBezTo>
                  <a:cubicBezTo>
                    <a:pt x="143492" y="149172"/>
                    <a:pt x="146411" y="155582"/>
                    <a:pt x="147234" y="163781"/>
                  </a:cubicBezTo>
                  <a:lnTo>
                    <a:pt x="136864" y="163781"/>
                  </a:lnTo>
                  <a:cubicBezTo>
                    <a:pt x="135967" y="157563"/>
                    <a:pt x="134017" y="153051"/>
                    <a:pt x="131007" y="150245"/>
                  </a:cubicBezTo>
                  <a:cubicBezTo>
                    <a:pt x="128033" y="147466"/>
                    <a:pt x="123859" y="146062"/>
                    <a:pt x="118486" y="146062"/>
                  </a:cubicBezTo>
                  <a:cubicBezTo>
                    <a:pt x="111894" y="146062"/>
                    <a:pt x="106719" y="148484"/>
                    <a:pt x="102958" y="153353"/>
                  </a:cubicBezTo>
                  <a:cubicBezTo>
                    <a:pt x="99230" y="158223"/>
                    <a:pt x="97367" y="165156"/>
                    <a:pt x="97367" y="174153"/>
                  </a:cubicBezTo>
                  <a:lnTo>
                    <a:pt x="97367" y="181746"/>
                  </a:lnTo>
                  <a:cubicBezTo>
                    <a:pt x="97367" y="190220"/>
                    <a:pt x="99142" y="196988"/>
                    <a:pt x="102688" y="201995"/>
                  </a:cubicBezTo>
                  <a:cubicBezTo>
                    <a:pt x="106234" y="207003"/>
                    <a:pt x="111195" y="209506"/>
                    <a:pt x="117572" y="209506"/>
                  </a:cubicBezTo>
                  <a:cubicBezTo>
                    <a:pt x="123303" y="209506"/>
                    <a:pt x="127692" y="208241"/>
                    <a:pt x="130737" y="205654"/>
                  </a:cubicBezTo>
                  <a:cubicBezTo>
                    <a:pt x="133819" y="203040"/>
                    <a:pt x="135860" y="198501"/>
                    <a:pt x="136864" y="192063"/>
                  </a:cubicBezTo>
                  <a:lnTo>
                    <a:pt x="147234" y="192063"/>
                  </a:lnTo>
                  <a:close/>
                  <a:moveTo>
                    <a:pt x="216447" y="138634"/>
                  </a:moveTo>
                  <a:lnTo>
                    <a:pt x="216447" y="191843"/>
                  </a:lnTo>
                  <a:cubicBezTo>
                    <a:pt x="216411" y="199216"/>
                    <a:pt x="214081" y="205241"/>
                    <a:pt x="209459" y="209946"/>
                  </a:cubicBezTo>
                  <a:cubicBezTo>
                    <a:pt x="204875" y="214651"/>
                    <a:pt x="198641" y="217265"/>
                    <a:pt x="190761" y="217842"/>
                  </a:cubicBezTo>
                  <a:lnTo>
                    <a:pt x="188021" y="217952"/>
                  </a:lnTo>
                  <a:cubicBezTo>
                    <a:pt x="179459" y="217952"/>
                    <a:pt x="172633" y="215641"/>
                    <a:pt x="167546" y="211019"/>
                  </a:cubicBezTo>
                  <a:cubicBezTo>
                    <a:pt x="162459" y="206397"/>
                    <a:pt x="159881" y="200042"/>
                    <a:pt x="159810" y="191953"/>
                  </a:cubicBezTo>
                  <a:lnTo>
                    <a:pt x="159810" y="138634"/>
                  </a:lnTo>
                  <a:lnTo>
                    <a:pt x="170020" y="138634"/>
                  </a:lnTo>
                  <a:lnTo>
                    <a:pt x="170020" y="191623"/>
                  </a:lnTo>
                  <a:cubicBezTo>
                    <a:pt x="170020" y="197290"/>
                    <a:pt x="171577" y="201692"/>
                    <a:pt x="174694" y="204829"/>
                  </a:cubicBezTo>
                  <a:cubicBezTo>
                    <a:pt x="177811" y="207965"/>
                    <a:pt x="182252" y="209506"/>
                    <a:pt x="188021" y="209506"/>
                  </a:cubicBezTo>
                  <a:cubicBezTo>
                    <a:pt x="193859" y="209506"/>
                    <a:pt x="198319" y="207965"/>
                    <a:pt x="201401" y="204829"/>
                  </a:cubicBezTo>
                  <a:cubicBezTo>
                    <a:pt x="204518" y="201720"/>
                    <a:pt x="206075" y="197345"/>
                    <a:pt x="206075" y="191678"/>
                  </a:cubicBezTo>
                  <a:lnTo>
                    <a:pt x="206075" y="138634"/>
                  </a:lnTo>
                  <a:lnTo>
                    <a:pt x="216447" y="138634"/>
                  </a:lnTo>
                  <a:close/>
                  <a:moveTo>
                    <a:pt x="265508" y="138634"/>
                  </a:moveTo>
                  <a:lnTo>
                    <a:pt x="275877" y="138634"/>
                  </a:lnTo>
                  <a:lnTo>
                    <a:pt x="275877" y="194044"/>
                  </a:lnTo>
                  <a:cubicBezTo>
                    <a:pt x="275877" y="201527"/>
                    <a:pt x="273621" y="207387"/>
                    <a:pt x="269106" y="211625"/>
                  </a:cubicBezTo>
                  <a:cubicBezTo>
                    <a:pt x="264630" y="215834"/>
                    <a:pt x="258646" y="217952"/>
                    <a:pt x="251160" y="217952"/>
                  </a:cubicBezTo>
                  <a:cubicBezTo>
                    <a:pt x="243385" y="217952"/>
                    <a:pt x="237332" y="215971"/>
                    <a:pt x="232996" y="211982"/>
                  </a:cubicBezTo>
                  <a:cubicBezTo>
                    <a:pt x="228663" y="208020"/>
                    <a:pt x="226495" y="202435"/>
                    <a:pt x="226495" y="195282"/>
                  </a:cubicBezTo>
                  <a:lnTo>
                    <a:pt x="236812" y="195282"/>
                  </a:lnTo>
                  <a:cubicBezTo>
                    <a:pt x="236812" y="199767"/>
                    <a:pt x="238031" y="203261"/>
                    <a:pt x="240466" y="205764"/>
                  </a:cubicBezTo>
                  <a:cubicBezTo>
                    <a:pt x="242936" y="208268"/>
                    <a:pt x="246502" y="209506"/>
                    <a:pt x="251160" y="209506"/>
                  </a:cubicBezTo>
                  <a:cubicBezTo>
                    <a:pt x="255422" y="209506"/>
                    <a:pt x="258861" y="208186"/>
                    <a:pt x="261477" y="205489"/>
                  </a:cubicBezTo>
                  <a:cubicBezTo>
                    <a:pt x="264127" y="202793"/>
                    <a:pt x="265472" y="199051"/>
                    <a:pt x="265508" y="194209"/>
                  </a:cubicBezTo>
                  <a:lnTo>
                    <a:pt x="265508" y="138634"/>
                  </a:lnTo>
                  <a:close/>
                  <a:moveTo>
                    <a:pt x="369431" y="216879"/>
                  </a:moveTo>
                  <a:lnTo>
                    <a:pt x="318167" y="216879"/>
                  </a:lnTo>
                  <a:lnTo>
                    <a:pt x="318167" y="209726"/>
                  </a:lnTo>
                  <a:lnTo>
                    <a:pt x="345250" y="179628"/>
                  </a:lnTo>
                  <a:cubicBezTo>
                    <a:pt x="349262" y="175088"/>
                    <a:pt x="352021" y="171401"/>
                    <a:pt x="353526" y="168568"/>
                  </a:cubicBezTo>
                  <a:cubicBezTo>
                    <a:pt x="355067" y="165706"/>
                    <a:pt x="355837" y="162763"/>
                    <a:pt x="355837" y="159709"/>
                  </a:cubicBezTo>
                  <a:cubicBezTo>
                    <a:pt x="355837" y="155609"/>
                    <a:pt x="354599" y="152280"/>
                    <a:pt x="352128" y="149667"/>
                  </a:cubicBezTo>
                  <a:cubicBezTo>
                    <a:pt x="349658" y="147053"/>
                    <a:pt x="346362" y="145733"/>
                    <a:pt x="342240" y="145733"/>
                  </a:cubicBezTo>
                  <a:cubicBezTo>
                    <a:pt x="337296" y="145733"/>
                    <a:pt x="333447" y="147136"/>
                    <a:pt x="330688" y="149969"/>
                  </a:cubicBezTo>
                  <a:cubicBezTo>
                    <a:pt x="327964" y="152776"/>
                    <a:pt x="326605" y="156682"/>
                    <a:pt x="326605" y="161690"/>
                  </a:cubicBezTo>
                  <a:lnTo>
                    <a:pt x="316662" y="161690"/>
                  </a:lnTo>
                  <a:cubicBezTo>
                    <a:pt x="316662" y="154481"/>
                    <a:pt x="318973" y="148676"/>
                    <a:pt x="323595" y="144219"/>
                  </a:cubicBezTo>
                  <a:cubicBezTo>
                    <a:pt x="328253" y="139790"/>
                    <a:pt x="334468" y="137561"/>
                    <a:pt x="342240" y="137561"/>
                  </a:cubicBezTo>
                  <a:cubicBezTo>
                    <a:pt x="349512" y="137561"/>
                    <a:pt x="355262" y="139487"/>
                    <a:pt x="359491" y="143312"/>
                  </a:cubicBezTo>
                  <a:cubicBezTo>
                    <a:pt x="363717" y="147108"/>
                    <a:pt x="365830" y="152170"/>
                    <a:pt x="365830" y="158526"/>
                  </a:cubicBezTo>
                  <a:cubicBezTo>
                    <a:pt x="365830" y="166229"/>
                    <a:pt x="360924" y="175391"/>
                    <a:pt x="351108" y="186038"/>
                  </a:cubicBezTo>
                  <a:lnTo>
                    <a:pt x="330151" y="208763"/>
                  </a:lnTo>
                  <a:lnTo>
                    <a:pt x="369431" y="208763"/>
                  </a:lnTo>
                  <a:lnTo>
                    <a:pt x="369431" y="216879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9" name="Voľný tvar: obrazec 218">
              <a:extLst>
                <a:ext uri="{FF2B5EF4-FFF2-40B4-BE49-F238E27FC236}">
                  <a16:creationId xmlns:a16="http://schemas.microsoft.com/office/drawing/2014/main" id="{563C8684-492E-4EB9-8AD1-248C266BD85C}"/>
                </a:ext>
              </a:extLst>
            </p:cNvPr>
            <p:cNvSpPr/>
            <p:nvPr/>
          </p:nvSpPr>
          <p:spPr>
            <a:xfrm>
              <a:off x="7466279" y="5055444"/>
              <a:ext cx="395977" cy="80390"/>
            </a:xfrm>
            <a:custGeom>
              <a:avLst/>
              <a:gdLst>
                <a:gd name="connsiteX0" fmla="*/ 19881 w 395977"/>
                <a:gd name="connsiteY0" fmla="*/ 42946 h 80390"/>
                <a:gd name="connsiteX1" fmla="*/ 10317 w 395977"/>
                <a:gd name="connsiteY1" fmla="*/ 52879 h 80390"/>
                <a:gd name="connsiteX2" fmla="*/ 10317 w 395977"/>
                <a:gd name="connsiteY2" fmla="*/ 79318 h 80390"/>
                <a:gd name="connsiteX3" fmla="*/ 0 w 395977"/>
                <a:gd name="connsiteY3" fmla="*/ 79318 h 80390"/>
                <a:gd name="connsiteX4" fmla="*/ 0 w 395977"/>
                <a:gd name="connsiteY4" fmla="*/ 1073 h 80390"/>
                <a:gd name="connsiteX5" fmla="*/ 10317 w 395977"/>
                <a:gd name="connsiteY5" fmla="*/ 1073 h 80390"/>
                <a:gd name="connsiteX6" fmla="*/ 10317 w 395977"/>
                <a:gd name="connsiteY6" fmla="*/ 39755 h 80390"/>
                <a:gd name="connsiteX7" fmla="*/ 45082 w 395977"/>
                <a:gd name="connsiteY7" fmla="*/ 1073 h 80390"/>
                <a:gd name="connsiteX8" fmla="*/ 57551 w 395977"/>
                <a:gd name="connsiteY8" fmla="*/ 1073 h 80390"/>
                <a:gd name="connsiteX9" fmla="*/ 26759 w 395977"/>
                <a:gd name="connsiteY9" fmla="*/ 35628 h 80390"/>
                <a:gd name="connsiteX10" fmla="*/ 59969 w 395977"/>
                <a:gd name="connsiteY10" fmla="*/ 79318 h 80390"/>
                <a:gd name="connsiteX11" fmla="*/ 47608 w 395977"/>
                <a:gd name="connsiteY11" fmla="*/ 79318 h 80390"/>
                <a:gd name="connsiteX12" fmla="*/ 19881 w 395977"/>
                <a:gd name="connsiteY12" fmla="*/ 42946 h 80390"/>
                <a:gd name="connsiteX13" fmla="*/ 115424 w 395977"/>
                <a:gd name="connsiteY13" fmla="*/ 50127 h 80390"/>
                <a:gd name="connsiteX14" fmla="*/ 89201 w 395977"/>
                <a:gd name="connsiteY14" fmla="*/ 50127 h 80390"/>
                <a:gd name="connsiteX15" fmla="*/ 89201 w 395977"/>
                <a:gd name="connsiteY15" fmla="*/ 42039 h 80390"/>
                <a:gd name="connsiteX16" fmla="*/ 115424 w 395977"/>
                <a:gd name="connsiteY16" fmla="*/ 42039 h 80390"/>
                <a:gd name="connsiteX17" fmla="*/ 115424 w 395977"/>
                <a:gd name="connsiteY17" fmla="*/ 50127 h 80390"/>
                <a:gd name="connsiteX18" fmla="*/ 211555 w 395977"/>
                <a:gd name="connsiteY18" fmla="*/ 54502 h 80390"/>
                <a:gd name="connsiteX19" fmla="*/ 202366 w 395977"/>
                <a:gd name="connsiteY19" fmla="*/ 73678 h 80390"/>
                <a:gd name="connsiteX20" fmla="*/ 181894 w 395977"/>
                <a:gd name="connsiteY20" fmla="*/ 80391 h 80390"/>
                <a:gd name="connsiteX21" fmla="*/ 159647 w 395977"/>
                <a:gd name="connsiteY21" fmla="*/ 70459 h 80390"/>
                <a:gd name="connsiteX22" fmla="*/ 151319 w 395977"/>
                <a:gd name="connsiteY22" fmla="*/ 43854 h 80390"/>
                <a:gd name="connsiteX23" fmla="*/ 151319 w 395977"/>
                <a:gd name="connsiteY23" fmla="*/ 36344 h 80390"/>
                <a:gd name="connsiteX24" fmla="*/ 155188 w 395977"/>
                <a:gd name="connsiteY24" fmla="*/ 17140 h 80390"/>
                <a:gd name="connsiteX25" fmla="*/ 166256 w 395977"/>
                <a:gd name="connsiteY25" fmla="*/ 4457 h 80390"/>
                <a:gd name="connsiteX26" fmla="*/ 182808 w 395977"/>
                <a:gd name="connsiteY26" fmla="*/ 0 h 80390"/>
                <a:gd name="connsiteX27" fmla="*/ 202798 w 395977"/>
                <a:gd name="connsiteY27" fmla="*/ 6988 h 80390"/>
                <a:gd name="connsiteX28" fmla="*/ 211555 w 395977"/>
                <a:gd name="connsiteY28" fmla="*/ 26219 h 80390"/>
                <a:gd name="connsiteX29" fmla="*/ 201186 w 395977"/>
                <a:gd name="connsiteY29" fmla="*/ 26219 h 80390"/>
                <a:gd name="connsiteX30" fmla="*/ 195329 w 395977"/>
                <a:gd name="connsiteY30" fmla="*/ 12683 h 80390"/>
                <a:gd name="connsiteX31" fmla="*/ 182808 w 395977"/>
                <a:gd name="connsiteY31" fmla="*/ 8501 h 80390"/>
                <a:gd name="connsiteX32" fmla="*/ 167279 w 395977"/>
                <a:gd name="connsiteY32" fmla="*/ 15792 h 80390"/>
                <a:gd name="connsiteX33" fmla="*/ 161689 w 395977"/>
                <a:gd name="connsiteY33" fmla="*/ 36591 h 80390"/>
                <a:gd name="connsiteX34" fmla="*/ 161689 w 395977"/>
                <a:gd name="connsiteY34" fmla="*/ 44185 h 80390"/>
                <a:gd name="connsiteX35" fmla="*/ 167010 w 395977"/>
                <a:gd name="connsiteY35" fmla="*/ 64434 h 80390"/>
                <a:gd name="connsiteX36" fmla="*/ 181894 w 395977"/>
                <a:gd name="connsiteY36" fmla="*/ 71944 h 80390"/>
                <a:gd name="connsiteX37" fmla="*/ 195059 w 395977"/>
                <a:gd name="connsiteY37" fmla="*/ 68093 h 80390"/>
                <a:gd name="connsiteX38" fmla="*/ 201186 w 395977"/>
                <a:gd name="connsiteY38" fmla="*/ 54502 h 80390"/>
                <a:gd name="connsiteX39" fmla="*/ 211555 w 395977"/>
                <a:gd name="connsiteY39" fmla="*/ 54502 h 80390"/>
                <a:gd name="connsiteX40" fmla="*/ 272171 w 395977"/>
                <a:gd name="connsiteY40" fmla="*/ 45945 h 80390"/>
                <a:gd name="connsiteX41" fmla="*/ 266207 w 395977"/>
                <a:gd name="connsiteY41" fmla="*/ 71889 h 80390"/>
                <a:gd name="connsiteX42" fmla="*/ 247558 w 395977"/>
                <a:gd name="connsiteY42" fmla="*/ 80391 h 80390"/>
                <a:gd name="connsiteX43" fmla="*/ 229020 w 395977"/>
                <a:gd name="connsiteY43" fmla="*/ 72110 h 80390"/>
                <a:gd name="connsiteX44" fmla="*/ 222786 w 395977"/>
                <a:gd name="connsiteY44" fmla="*/ 47293 h 80390"/>
                <a:gd name="connsiteX45" fmla="*/ 222786 w 395977"/>
                <a:gd name="connsiteY45" fmla="*/ 34033 h 80390"/>
                <a:gd name="connsiteX46" fmla="*/ 228751 w 395977"/>
                <a:gd name="connsiteY46" fmla="*/ 8391 h 80390"/>
                <a:gd name="connsiteX47" fmla="*/ 247451 w 395977"/>
                <a:gd name="connsiteY47" fmla="*/ 0 h 80390"/>
                <a:gd name="connsiteX48" fmla="*/ 266044 w 395977"/>
                <a:gd name="connsiteY48" fmla="*/ 8116 h 80390"/>
                <a:gd name="connsiteX49" fmla="*/ 272171 w 395977"/>
                <a:gd name="connsiteY49" fmla="*/ 33042 h 80390"/>
                <a:gd name="connsiteX50" fmla="*/ 272171 w 395977"/>
                <a:gd name="connsiteY50" fmla="*/ 45945 h 80390"/>
                <a:gd name="connsiteX51" fmla="*/ 262228 w 395977"/>
                <a:gd name="connsiteY51" fmla="*/ 32354 h 80390"/>
                <a:gd name="connsiteX52" fmla="*/ 258682 w 395977"/>
                <a:gd name="connsiteY52" fmla="*/ 13976 h 80390"/>
                <a:gd name="connsiteX53" fmla="*/ 247451 w 395977"/>
                <a:gd name="connsiteY53" fmla="*/ 8171 h 80390"/>
                <a:gd name="connsiteX54" fmla="*/ 236328 w 395977"/>
                <a:gd name="connsiteY54" fmla="*/ 13921 h 80390"/>
                <a:gd name="connsiteX55" fmla="*/ 232729 w 395977"/>
                <a:gd name="connsiteY55" fmla="*/ 31612 h 80390"/>
                <a:gd name="connsiteX56" fmla="*/ 232729 w 395977"/>
                <a:gd name="connsiteY56" fmla="*/ 47513 h 80390"/>
                <a:gd name="connsiteX57" fmla="*/ 236383 w 395977"/>
                <a:gd name="connsiteY57" fmla="*/ 66249 h 80390"/>
                <a:gd name="connsiteX58" fmla="*/ 247558 w 395977"/>
                <a:gd name="connsiteY58" fmla="*/ 72275 h 80390"/>
                <a:gd name="connsiteX59" fmla="*/ 258467 w 395977"/>
                <a:gd name="connsiteY59" fmla="*/ 66580 h 80390"/>
                <a:gd name="connsiteX60" fmla="*/ 262228 w 395977"/>
                <a:gd name="connsiteY60" fmla="*/ 48641 h 80390"/>
                <a:gd name="connsiteX61" fmla="*/ 262228 w 395977"/>
                <a:gd name="connsiteY61" fmla="*/ 32354 h 80390"/>
                <a:gd name="connsiteX62" fmla="*/ 333965 w 395977"/>
                <a:gd name="connsiteY62" fmla="*/ 45945 h 80390"/>
                <a:gd name="connsiteX63" fmla="*/ 328003 w 395977"/>
                <a:gd name="connsiteY63" fmla="*/ 71889 h 80390"/>
                <a:gd name="connsiteX64" fmla="*/ 309355 w 395977"/>
                <a:gd name="connsiteY64" fmla="*/ 80391 h 80390"/>
                <a:gd name="connsiteX65" fmla="*/ 290817 w 395977"/>
                <a:gd name="connsiteY65" fmla="*/ 72110 h 80390"/>
                <a:gd name="connsiteX66" fmla="*/ 284582 w 395977"/>
                <a:gd name="connsiteY66" fmla="*/ 47293 h 80390"/>
                <a:gd name="connsiteX67" fmla="*/ 284582 w 395977"/>
                <a:gd name="connsiteY67" fmla="*/ 34033 h 80390"/>
                <a:gd name="connsiteX68" fmla="*/ 290547 w 395977"/>
                <a:gd name="connsiteY68" fmla="*/ 8391 h 80390"/>
                <a:gd name="connsiteX69" fmla="*/ 309247 w 395977"/>
                <a:gd name="connsiteY69" fmla="*/ 0 h 80390"/>
                <a:gd name="connsiteX70" fmla="*/ 327840 w 395977"/>
                <a:gd name="connsiteY70" fmla="*/ 8116 h 80390"/>
                <a:gd name="connsiteX71" fmla="*/ 333965 w 395977"/>
                <a:gd name="connsiteY71" fmla="*/ 33042 h 80390"/>
                <a:gd name="connsiteX72" fmla="*/ 333965 w 395977"/>
                <a:gd name="connsiteY72" fmla="*/ 45945 h 80390"/>
                <a:gd name="connsiteX73" fmla="*/ 324024 w 395977"/>
                <a:gd name="connsiteY73" fmla="*/ 32354 h 80390"/>
                <a:gd name="connsiteX74" fmla="*/ 320478 w 395977"/>
                <a:gd name="connsiteY74" fmla="*/ 13976 h 80390"/>
                <a:gd name="connsiteX75" fmla="*/ 309247 w 395977"/>
                <a:gd name="connsiteY75" fmla="*/ 8171 h 80390"/>
                <a:gd name="connsiteX76" fmla="*/ 298124 w 395977"/>
                <a:gd name="connsiteY76" fmla="*/ 13921 h 80390"/>
                <a:gd name="connsiteX77" fmla="*/ 294525 w 395977"/>
                <a:gd name="connsiteY77" fmla="*/ 31612 h 80390"/>
                <a:gd name="connsiteX78" fmla="*/ 294525 w 395977"/>
                <a:gd name="connsiteY78" fmla="*/ 47513 h 80390"/>
                <a:gd name="connsiteX79" fmla="*/ 298179 w 395977"/>
                <a:gd name="connsiteY79" fmla="*/ 66249 h 80390"/>
                <a:gd name="connsiteX80" fmla="*/ 309355 w 395977"/>
                <a:gd name="connsiteY80" fmla="*/ 72275 h 80390"/>
                <a:gd name="connsiteX81" fmla="*/ 320263 w 395977"/>
                <a:gd name="connsiteY81" fmla="*/ 66580 h 80390"/>
                <a:gd name="connsiteX82" fmla="*/ 324024 w 395977"/>
                <a:gd name="connsiteY82" fmla="*/ 48641 h 80390"/>
                <a:gd name="connsiteX83" fmla="*/ 324024 w 395977"/>
                <a:gd name="connsiteY83" fmla="*/ 32354 h 80390"/>
                <a:gd name="connsiteX84" fmla="*/ 394148 w 395977"/>
                <a:gd name="connsiteY84" fmla="*/ 21487 h 80390"/>
                <a:gd name="connsiteX85" fmla="*/ 391034 w 395977"/>
                <a:gd name="connsiteY85" fmla="*/ 31914 h 80390"/>
                <a:gd name="connsiteX86" fmla="*/ 382703 w 395977"/>
                <a:gd name="connsiteY86" fmla="*/ 39067 h 80390"/>
                <a:gd name="connsiteX87" fmla="*/ 392377 w 395977"/>
                <a:gd name="connsiteY87" fmla="*/ 46743 h 80390"/>
                <a:gd name="connsiteX88" fmla="*/ 395978 w 395977"/>
                <a:gd name="connsiteY88" fmla="*/ 58188 h 80390"/>
                <a:gd name="connsiteX89" fmla="*/ 389100 w 395977"/>
                <a:gd name="connsiteY89" fmla="*/ 74366 h 80390"/>
                <a:gd name="connsiteX90" fmla="*/ 371098 w 395977"/>
                <a:gd name="connsiteY90" fmla="*/ 80391 h 80390"/>
                <a:gd name="connsiteX91" fmla="*/ 352990 w 395977"/>
                <a:gd name="connsiteY91" fmla="*/ 74366 h 80390"/>
                <a:gd name="connsiteX92" fmla="*/ 346219 w 395977"/>
                <a:gd name="connsiteY92" fmla="*/ 58188 h 80390"/>
                <a:gd name="connsiteX93" fmla="*/ 349658 w 395977"/>
                <a:gd name="connsiteY93" fmla="*/ 46743 h 80390"/>
                <a:gd name="connsiteX94" fmla="*/ 359276 w 395977"/>
                <a:gd name="connsiteY94" fmla="*/ 39012 h 80390"/>
                <a:gd name="connsiteX95" fmla="*/ 351053 w 395977"/>
                <a:gd name="connsiteY95" fmla="*/ 31859 h 80390"/>
                <a:gd name="connsiteX96" fmla="*/ 348046 w 395977"/>
                <a:gd name="connsiteY96" fmla="*/ 21487 h 80390"/>
                <a:gd name="connsiteX97" fmla="*/ 354384 w 395977"/>
                <a:gd name="connsiteY97" fmla="*/ 5805 h 80390"/>
                <a:gd name="connsiteX98" fmla="*/ 371098 w 395977"/>
                <a:gd name="connsiteY98" fmla="*/ 0 h 80390"/>
                <a:gd name="connsiteX99" fmla="*/ 387754 w 395977"/>
                <a:gd name="connsiteY99" fmla="*/ 5805 h 80390"/>
                <a:gd name="connsiteX100" fmla="*/ 394148 w 395977"/>
                <a:gd name="connsiteY100" fmla="*/ 21487 h 80390"/>
                <a:gd name="connsiteX101" fmla="*/ 386035 w 395977"/>
                <a:gd name="connsiteY101" fmla="*/ 57996 h 80390"/>
                <a:gd name="connsiteX102" fmla="*/ 381845 w 395977"/>
                <a:gd name="connsiteY102" fmla="*/ 47293 h 80390"/>
                <a:gd name="connsiteX103" fmla="*/ 370991 w 395977"/>
                <a:gd name="connsiteY103" fmla="*/ 43167 h 80390"/>
                <a:gd name="connsiteX104" fmla="*/ 360190 w 395977"/>
                <a:gd name="connsiteY104" fmla="*/ 47238 h 80390"/>
                <a:gd name="connsiteX105" fmla="*/ 356159 w 395977"/>
                <a:gd name="connsiteY105" fmla="*/ 57996 h 80390"/>
                <a:gd name="connsiteX106" fmla="*/ 360082 w 395977"/>
                <a:gd name="connsiteY106" fmla="*/ 68450 h 80390"/>
                <a:gd name="connsiteX107" fmla="*/ 371098 w 395977"/>
                <a:gd name="connsiteY107" fmla="*/ 72275 h 80390"/>
                <a:gd name="connsiteX108" fmla="*/ 382059 w 395977"/>
                <a:gd name="connsiteY108" fmla="*/ 68450 h 80390"/>
                <a:gd name="connsiteX109" fmla="*/ 386035 w 395977"/>
                <a:gd name="connsiteY109" fmla="*/ 57996 h 80390"/>
                <a:gd name="connsiteX110" fmla="*/ 371098 w 395977"/>
                <a:gd name="connsiteY110" fmla="*/ 8171 h 80390"/>
                <a:gd name="connsiteX111" fmla="*/ 361587 w 395977"/>
                <a:gd name="connsiteY111" fmla="*/ 11830 h 80390"/>
                <a:gd name="connsiteX112" fmla="*/ 357986 w 395977"/>
                <a:gd name="connsiteY112" fmla="*/ 21652 h 80390"/>
                <a:gd name="connsiteX113" fmla="*/ 361532 w 395977"/>
                <a:gd name="connsiteY113" fmla="*/ 31336 h 80390"/>
                <a:gd name="connsiteX114" fmla="*/ 371098 w 395977"/>
                <a:gd name="connsiteY114" fmla="*/ 34996 h 80390"/>
                <a:gd name="connsiteX115" fmla="*/ 380609 w 395977"/>
                <a:gd name="connsiteY115" fmla="*/ 31336 h 80390"/>
                <a:gd name="connsiteX116" fmla="*/ 384208 w 395977"/>
                <a:gd name="connsiteY116" fmla="*/ 21652 h 80390"/>
                <a:gd name="connsiteX117" fmla="*/ 380502 w 395977"/>
                <a:gd name="connsiteY117" fmla="*/ 11940 h 80390"/>
                <a:gd name="connsiteX118" fmla="*/ 371098 w 395977"/>
                <a:gd name="connsiteY118" fmla="*/ 8171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395977" h="80390">
                  <a:moveTo>
                    <a:pt x="19881" y="42946"/>
                  </a:moveTo>
                  <a:lnTo>
                    <a:pt x="10317" y="52879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10317" y="39755"/>
                  </a:lnTo>
                  <a:lnTo>
                    <a:pt x="45082" y="1073"/>
                  </a:lnTo>
                  <a:lnTo>
                    <a:pt x="57551" y="1073"/>
                  </a:lnTo>
                  <a:lnTo>
                    <a:pt x="26759" y="35628"/>
                  </a:lnTo>
                  <a:lnTo>
                    <a:pt x="59969" y="79318"/>
                  </a:lnTo>
                  <a:lnTo>
                    <a:pt x="47608" y="79318"/>
                  </a:lnTo>
                  <a:lnTo>
                    <a:pt x="19881" y="42946"/>
                  </a:lnTo>
                  <a:close/>
                  <a:moveTo>
                    <a:pt x="115424" y="50127"/>
                  </a:moveTo>
                  <a:lnTo>
                    <a:pt x="89201" y="50127"/>
                  </a:lnTo>
                  <a:lnTo>
                    <a:pt x="89201" y="42039"/>
                  </a:lnTo>
                  <a:lnTo>
                    <a:pt x="115424" y="42039"/>
                  </a:lnTo>
                  <a:lnTo>
                    <a:pt x="115424" y="50127"/>
                  </a:lnTo>
                  <a:close/>
                  <a:moveTo>
                    <a:pt x="211555" y="54502"/>
                  </a:moveTo>
                  <a:cubicBezTo>
                    <a:pt x="210590" y="62755"/>
                    <a:pt x="207525" y="69166"/>
                    <a:pt x="202366" y="73678"/>
                  </a:cubicBezTo>
                  <a:cubicBezTo>
                    <a:pt x="197243" y="78162"/>
                    <a:pt x="190420" y="80391"/>
                    <a:pt x="181894" y="80391"/>
                  </a:cubicBezTo>
                  <a:cubicBezTo>
                    <a:pt x="172653" y="80391"/>
                    <a:pt x="165235" y="77089"/>
                    <a:pt x="159647" y="70459"/>
                  </a:cubicBezTo>
                  <a:cubicBezTo>
                    <a:pt x="154095" y="63828"/>
                    <a:pt x="151319" y="54970"/>
                    <a:pt x="151319" y="43854"/>
                  </a:cubicBezTo>
                  <a:lnTo>
                    <a:pt x="151319" y="36344"/>
                  </a:lnTo>
                  <a:cubicBezTo>
                    <a:pt x="151319" y="29053"/>
                    <a:pt x="152610" y="22670"/>
                    <a:pt x="155188" y="17140"/>
                  </a:cubicBezTo>
                  <a:cubicBezTo>
                    <a:pt x="157804" y="11637"/>
                    <a:pt x="161494" y="7401"/>
                    <a:pt x="166256" y="4457"/>
                  </a:cubicBezTo>
                  <a:cubicBezTo>
                    <a:pt x="171021" y="1486"/>
                    <a:pt x="176537" y="0"/>
                    <a:pt x="182808" y="0"/>
                  </a:cubicBezTo>
                  <a:cubicBezTo>
                    <a:pt x="191119" y="0"/>
                    <a:pt x="197783" y="2338"/>
                    <a:pt x="202798" y="6988"/>
                  </a:cubicBezTo>
                  <a:cubicBezTo>
                    <a:pt x="207814" y="11610"/>
                    <a:pt x="210733" y="18021"/>
                    <a:pt x="211555" y="26219"/>
                  </a:cubicBezTo>
                  <a:lnTo>
                    <a:pt x="201186" y="26219"/>
                  </a:lnTo>
                  <a:cubicBezTo>
                    <a:pt x="200289" y="20001"/>
                    <a:pt x="198338" y="15489"/>
                    <a:pt x="195329" y="12683"/>
                  </a:cubicBezTo>
                  <a:cubicBezTo>
                    <a:pt x="192354" y="9904"/>
                    <a:pt x="188181" y="8501"/>
                    <a:pt x="182808" y="8501"/>
                  </a:cubicBezTo>
                  <a:cubicBezTo>
                    <a:pt x="176215" y="8501"/>
                    <a:pt x="171040" y="10922"/>
                    <a:pt x="167279" y="15792"/>
                  </a:cubicBezTo>
                  <a:cubicBezTo>
                    <a:pt x="163551" y="20662"/>
                    <a:pt x="161689" y="27595"/>
                    <a:pt x="161689" y="36591"/>
                  </a:cubicBezTo>
                  <a:lnTo>
                    <a:pt x="161689" y="44185"/>
                  </a:lnTo>
                  <a:cubicBezTo>
                    <a:pt x="161689" y="52659"/>
                    <a:pt x="163463" y="59426"/>
                    <a:pt x="167010" y="64434"/>
                  </a:cubicBezTo>
                  <a:cubicBezTo>
                    <a:pt x="170556" y="69441"/>
                    <a:pt x="175517" y="71944"/>
                    <a:pt x="181894" y="71944"/>
                  </a:cubicBezTo>
                  <a:cubicBezTo>
                    <a:pt x="187625" y="71944"/>
                    <a:pt x="192013" y="70679"/>
                    <a:pt x="195059" y="68093"/>
                  </a:cubicBezTo>
                  <a:cubicBezTo>
                    <a:pt x="198140" y="65479"/>
                    <a:pt x="200182" y="60940"/>
                    <a:pt x="201186" y="54502"/>
                  </a:cubicBezTo>
                  <a:lnTo>
                    <a:pt x="211555" y="54502"/>
                  </a:lnTo>
                  <a:close/>
                  <a:moveTo>
                    <a:pt x="272171" y="45945"/>
                  </a:moveTo>
                  <a:cubicBezTo>
                    <a:pt x="272171" y="57583"/>
                    <a:pt x="270182" y="66249"/>
                    <a:pt x="266207" y="71889"/>
                  </a:cubicBezTo>
                  <a:cubicBezTo>
                    <a:pt x="262228" y="77557"/>
                    <a:pt x="256013" y="80391"/>
                    <a:pt x="247558" y="80391"/>
                  </a:cubicBezTo>
                  <a:cubicBezTo>
                    <a:pt x="239211" y="80391"/>
                    <a:pt x="233032" y="77639"/>
                    <a:pt x="229020" y="72110"/>
                  </a:cubicBezTo>
                  <a:cubicBezTo>
                    <a:pt x="225009" y="66552"/>
                    <a:pt x="222929" y="58298"/>
                    <a:pt x="222786" y="47293"/>
                  </a:cubicBezTo>
                  <a:lnTo>
                    <a:pt x="222786" y="34033"/>
                  </a:lnTo>
                  <a:cubicBezTo>
                    <a:pt x="222786" y="22533"/>
                    <a:pt x="224775" y="13976"/>
                    <a:pt x="228751" y="8391"/>
                  </a:cubicBezTo>
                  <a:cubicBezTo>
                    <a:pt x="232729" y="2806"/>
                    <a:pt x="238961" y="0"/>
                    <a:pt x="247451" y="0"/>
                  </a:cubicBezTo>
                  <a:cubicBezTo>
                    <a:pt x="255870" y="0"/>
                    <a:pt x="262069" y="2696"/>
                    <a:pt x="266044" y="8116"/>
                  </a:cubicBezTo>
                  <a:cubicBezTo>
                    <a:pt x="270020" y="13481"/>
                    <a:pt x="272061" y="21817"/>
                    <a:pt x="272171" y="33042"/>
                  </a:cubicBezTo>
                  <a:lnTo>
                    <a:pt x="272171" y="45945"/>
                  </a:lnTo>
                  <a:close/>
                  <a:moveTo>
                    <a:pt x="262228" y="32354"/>
                  </a:moveTo>
                  <a:cubicBezTo>
                    <a:pt x="262228" y="23936"/>
                    <a:pt x="261048" y="17801"/>
                    <a:pt x="258682" y="13976"/>
                  </a:cubicBezTo>
                  <a:cubicBezTo>
                    <a:pt x="256319" y="10097"/>
                    <a:pt x="252574" y="8171"/>
                    <a:pt x="247451" y="8171"/>
                  </a:cubicBezTo>
                  <a:cubicBezTo>
                    <a:pt x="242364" y="8171"/>
                    <a:pt x="238658" y="10097"/>
                    <a:pt x="236328" y="13921"/>
                  </a:cubicBezTo>
                  <a:cubicBezTo>
                    <a:pt x="234000" y="17745"/>
                    <a:pt x="232801" y="23661"/>
                    <a:pt x="232729" y="31612"/>
                  </a:cubicBezTo>
                  <a:lnTo>
                    <a:pt x="232729" y="47513"/>
                  </a:lnTo>
                  <a:cubicBezTo>
                    <a:pt x="232729" y="55960"/>
                    <a:pt x="233945" y="62205"/>
                    <a:pt x="236383" y="66249"/>
                  </a:cubicBezTo>
                  <a:cubicBezTo>
                    <a:pt x="238854" y="70266"/>
                    <a:pt x="242579" y="72275"/>
                    <a:pt x="247558" y="72275"/>
                  </a:cubicBezTo>
                  <a:cubicBezTo>
                    <a:pt x="252467" y="72275"/>
                    <a:pt x="256104" y="70376"/>
                    <a:pt x="258467" y="66580"/>
                  </a:cubicBezTo>
                  <a:cubicBezTo>
                    <a:pt x="260866" y="62783"/>
                    <a:pt x="262121" y="56813"/>
                    <a:pt x="262228" y="48641"/>
                  </a:cubicBezTo>
                  <a:lnTo>
                    <a:pt x="262228" y="32354"/>
                  </a:lnTo>
                  <a:close/>
                  <a:moveTo>
                    <a:pt x="333965" y="45945"/>
                  </a:moveTo>
                  <a:cubicBezTo>
                    <a:pt x="333965" y="57583"/>
                    <a:pt x="331978" y="66249"/>
                    <a:pt x="328003" y="71889"/>
                  </a:cubicBezTo>
                  <a:cubicBezTo>
                    <a:pt x="324024" y="77557"/>
                    <a:pt x="317809" y="80391"/>
                    <a:pt x="309355" y="80391"/>
                  </a:cubicBezTo>
                  <a:cubicBezTo>
                    <a:pt x="301007" y="80391"/>
                    <a:pt x="294828" y="77639"/>
                    <a:pt x="290817" y="72110"/>
                  </a:cubicBezTo>
                  <a:cubicBezTo>
                    <a:pt x="286805" y="66552"/>
                    <a:pt x="284725" y="58298"/>
                    <a:pt x="284582" y="47293"/>
                  </a:cubicBezTo>
                  <a:lnTo>
                    <a:pt x="284582" y="34033"/>
                  </a:lnTo>
                  <a:cubicBezTo>
                    <a:pt x="284582" y="22533"/>
                    <a:pt x="286571" y="13976"/>
                    <a:pt x="290547" y="8391"/>
                  </a:cubicBezTo>
                  <a:cubicBezTo>
                    <a:pt x="294525" y="2806"/>
                    <a:pt x="300757" y="0"/>
                    <a:pt x="309247" y="0"/>
                  </a:cubicBezTo>
                  <a:cubicBezTo>
                    <a:pt x="317666" y="0"/>
                    <a:pt x="323865" y="2696"/>
                    <a:pt x="327840" y="8116"/>
                  </a:cubicBezTo>
                  <a:cubicBezTo>
                    <a:pt x="331816" y="13481"/>
                    <a:pt x="333857" y="21817"/>
                    <a:pt x="333965" y="33042"/>
                  </a:cubicBezTo>
                  <a:lnTo>
                    <a:pt x="333965" y="45945"/>
                  </a:lnTo>
                  <a:close/>
                  <a:moveTo>
                    <a:pt x="324024" y="32354"/>
                  </a:moveTo>
                  <a:cubicBezTo>
                    <a:pt x="324024" y="23936"/>
                    <a:pt x="322844" y="17801"/>
                    <a:pt x="320478" y="13976"/>
                  </a:cubicBezTo>
                  <a:cubicBezTo>
                    <a:pt x="318115" y="10097"/>
                    <a:pt x="314370" y="8171"/>
                    <a:pt x="309247" y="8171"/>
                  </a:cubicBezTo>
                  <a:cubicBezTo>
                    <a:pt x="304160" y="8171"/>
                    <a:pt x="300451" y="10097"/>
                    <a:pt x="298124" y="13921"/>
                  </a:cubicBezTo>
                  <a:cubicBezTo>
                    <a:pt x="295796" y="17745"/>
                    <a:pt x="294597" y="23661"/>
                    <a:pt x="294525" y="31612"/>
                  </a:cubicBezTo>
                  <a:lnTo>
                    <a:pt x="294525" y="47513"/>
                  </a:lnTo>
                  <a:cubicBezTo>
                    <a:pt x="294525" y="55960"/>
                    <a:pt x="295741" y="62205"/>
                    <a:pt x="298179" y="66249"/>
                  </a:cubicBezTo>
                  <a:cubicBezTo>
                    <a:pt x="300650" y="70266"/>
                    <a:pt x="304375" y="72275"/>
                    <a:pt x="309355" y="72275"/>
                  </a:cubicBezTo>
                  <a:cubicBezTo>
                    <a:pt x="314263" y="72275"/>
                    <a:pt x="317900" y="70376"/>
                    <a:pt x="320263" y="66580"/>
                  </a:cubicBezTo>
                  <a:cubicBezTo>
                    <a:pt x="322662" y="62783"/>
                    <a:pt x="323917" y="56813"/>
                    <a:pt x="324024" y="48641"/>
                  </a:cubicBezTo>
                  <a:lnTo>
                    <a:pt x="324024" y="32354"/>
                  </a:lnTo>
                  <a:close/>
                  <a:moveTo>
                    <a:pt x="394148" y="21487"/>
                  </a:moveTo>
                  <a:cubicBezTo>
                    <a:pt x="394148" y="25394"/>
                    <a:pt x="393111" y="28888"/>
                    <a:pt x="391034" y="31914"/>
                  </a:cubicBezTo>
                  <a:cubicBezTo>
                    <a:pt x="388990" y="34968"/>
                    <a:pt x="386214" y="37362"/>
                    <a:pt x="382703" y="39067"/>
                  </a:cubicBezTo>
                  <a:cubicBezTo>
                    <a:pt x="386789" y="40828"/>
                    <a:pt x="390013" y="43387"/>
                    <a:pt x="392377" y="46743"/>
                  </a:cubicBezTo>
                  <a:cubicBezTo>
                    <a:pt x="394776" y="50127"/>
                    <a:pt x="395978" y="53924"/>
                    <a:pt x="395978" y="58188"/>
                  </a:cubicBezTo>
                  <a:cubicBezTo>
                    <a:pt x="395978" y="64984"/>
                    <a:pt x="393683" y="70349"/>
                    <a:pt x="389100" y="74366"/>
                  </a:cubicBezTo>
                  <a:cubicBezTo>
                    <a:pt x="384549" y="78382"/>
                    <a:pt x="378549" y="80391"/>
                    <a:pt x="371098" y="80391"/>
                  </a:cubicBezTo>
                  <a:cubicBezTo>
                    <a:pt x="363574" y="80391"/>
                    <a:pt x="357537" y="78382"/>
                    <a:pt x="352990" y="74366"/>
                  </a:cubicBezTo>
                  <a:cubicBezTo>
                    <a:pt x="348475" y="70321"/>
                    <a:pt x="346219" y="64929"/>
                    <a:pt x="346219" y="58188"/>
                  </a:cubicBezTo>
                  <a:cubicBezTo>
                    <a:pt x="346219" y="53979"/>
                    <a:pt x="347363" y="50155"/>
                    <a:pt x="349658" y="46743"/>
                  </a:cubicBezTo>
                  <a:cubicBezTo>
                    <a:pt x="351985" y="43359"/>
                    <a:pt x="355191" y="40773"/>
                    <a:pt x="359276" y="39012"/>
                  </a:cubicBezTo>
                  <a:cubicBezTo>
                    <a:pt x="355801" y="37307"/>
                    <a:pt x="353061" y="34913"/>
                    <a:pt x="351053" y="31859"/>
                  </a:cubicBezTo>
                  <a:cubicBezTo>
                    <a:pt x="349047" y="28833"/>
                    <a:pt x="348046" y="25366"/>
                    <a:pt x="348046" y="21487"/>
                  </a:cubicBezTo>
                  <a:cubicBezTo>
                    <a:pt x="348046" y="14911"/>
                    <a:pt x="350158" y="9684"/>
                    <a:pt x="354384" y="5805"/>
                  </a:cubicBezTo>
                  <a:cubicBezTo>
                    <a:pt x="358613" y="1953"/>
                    <a:pt x="364184" y="0"/>
                    <a:pt x="371098" y="0"/>
                  </a:cubicBezTo>
                  <a:cubicBezTo>
                    <a:pt x="377976" y="0"/>
                    <a:pt x="383529" y="1953"/>
                    <a:pt x="387754" y="5805"/>
                  </a:cubicBezTo>
                  <a:cubicBezTo>
                    <a:pt x="392019" y="9684"/>
                    <a:pt x="394148" y="14911"/>
                    <a:pt x="394148" y="21487"/>
                  </a:cubicBezTo>
                  <a:close/>
                  <a:moveTo>
                    <a:pt x="386035" y="57996"/>
                  </a:moveTo>
                  <a:cubicBezTo>
                    <a:pt x="386035" y="53621"/>
                    <a:pt x="384637" y="50045"/>
                    <a:pt x="381845" y="47293"/>
                  </a:cubicBezTo>
                  <a:cubicBezTo>
                    <a:pt x="379085" y="44542"/>
                    <a:pt x="375467" y="43167"/>
                    <a:pt x="370991" y="43167"/>
                  </a:cubicBezTo>
                  <a:cubicBezTo>
                    <a:pt x="366512" y="43167"/>
                    <a:pt x="362911" y="44515"/>
                    <a:pt x="360190" y="47238"/>
                  </a:cubicBezTo>
                  <a:cubicBezTo>
                    <a:pt x="357502" y="49962"/>
                    <a:pt x="356159" y="53539"/>
                    <a:pt x="356159" y="57996"/>
                  </a:cubicBezTo>
                  <a:cubicBezTo>
                    <a:pt x="356159" y="62425"/>
                    <a:pt x="357466" y="65919"/>
                    <a:pt x="360082" y="68450"/>
                  </a:cubicBezTo>
                  <a:cubicBezTo>
                    <a:pt x="362732" y="71009"/>
                    <a:pt x="366405" y="72275"/>
                    <a:pt x="371098" y="72275"/>
                  </a:cubicBezTo>
                  <a:cubicBezTo>
                    <a:pt x="375753" y="72275"/>
                    <a:pt x="379407" y="71009"/>
                    <a:pt x="382059" y="68450"/>
                  </a:cubicBezTo>
                  <a:cubicBezTo>
                    <a:pt x="384709" y="65892"/>
                    <a:pt x="386035" y="62398"/>
                    <a:pt x="386035" y="57996"/>
                  </a:cubicBezTo>
                  <a:close/>
                  <a:moveTo>
                    <a:pt x="371098" y="8171"/>
                  </a:moveTo>
                  <a:cubicBezTo>
                    <a:pt x="367192" y="8171"/>
                    <a:pt x="364022" y="9381"/>
                    <a:pt x="361587" y="11830"/>
                  </a:cubicBezTo>
                  <a:cubicBezTo>
                    <a:pt x="359185" y="14224"/>
                    <a:pt x="357986" y="17498"/>
                    <a:pt x="357986" y="21652"/>
                  </a:cubicBezTo>
                  <a:cubicBezTo>
                    <a:pt x="357986" y="25641"/>
                    <a:pt x="359169" y="28860"/>
                    <a:pt x="361532" y="31336"/>
                  </a:cubicBezTo>
                  <a:cubicBezTo>
                    <a:pt x="363931" y="33757"/>
                    <a:pt x="367120" y="34996"/>
                    <a:pt x="371098" y="34996"/>
                  </a:cubicBezTo>
                  <a:cubicBezTo>
                    <a:pt x="375074" y="34996"/>
                    <a:pt x="378243" y="33757"/>
                    <a:pt x="380609" y="31336"/>
                  </a:cubicBezTo>
                  <a:cubicBezTo>
                    <a:pt x="383009" y="28860"/>
                    <a:pt x="384208" y="25641"/>
                    <a:pt x="384208" y="21652"/>
                  </a:cubicBezTo>
                  <a:cubicBezTo>
                    <a:pt x="384208" y="17690"/>
                    <a:pt x="382973" y="14444"/>
                    <a:pt x="380502" y="11940"/>
                  </a:cubicBezTo>
                  <a:cubicBezTo>
                    <a:pt x="378029" y="9437"/>
                    <a:pt x="374895" y="8171"/>
                    <a:pt x="371098" y="8171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0" name="Voľný tvar: obrazec 219">
              <a:extLst>
                <a:ext uri="{FF2B5EF4-FFF2-40B4-BE49-F238E27FC236}">
                  <a16:creationId xmlns:a16="http://schemas.microsoft.com/office/drawing/2014/main" id="{AD8BCAC1-161B-45FE-963C-F7F942965D6E}"/>
                </a:ext>
              </a:extLst>
            </p:cNvPr>
            <p:cNvSpPr/>
            <p:nvPr/>
          </p:nvSpPr>
          <p:spPr>
            <a:xfrm>
              <a:off x="7449782" y="5880813"/>
              <a:ext cx="399683" cy="80390"/>
            </a:xfrm>
            <a:custGeom>
              <a:avLst/>
              <a:gdLst>
                <a:gd name="connsiteX0" fmla="*/ 56637 w 399683"/>
                <a:gd name="connsiteY0" fmla="*/ 1073 h 80390"/>
                <a:gd name="connsiteX1" fmla="*/ 56637 w 399683"/>
                <a:gd name="connsiteY1" fmla="*/ 54282 h 80390"/>
                <a:gd name="connsiteX2" fmla="*/ 49652 w 399683"/>
                <a:gd name="connsiteY2" fmla="*/ 72385 h 80390"/>
                <a:gd name="connsiteX3" fmla="*/ 30952 w 399683"/>
                <a:gd name="connsiteY3" fmla="*/ 80281 h 80390"/>
                <a:gd name="connsiteX4" fmla="*/ 28211 w 399683"/>
                <a:gd name="connsiteY4" fmla="*/ 80391 h 80390"/>
                <a:gd name="connsiteX5" fmla="*/ 7737 w 399683"/>
                <a:gd name="connsiteY5" fmla="*/ 73458 h 80390"/>
                <a:gd name="connsiteX6" fmla="*/ 0 w 399683"/>
                <a:gd name="connsiteY6" fmla="*/ 54392 h 80390"/>
                <a:gd name="connsiteX7" fmla="*/ 0 w 399683"/>
                <a:gd name="connsiteY7" fmla="*/ 1073 h 80390"/>
                <a:gd name="connsiteX8" fmla="*/ 10210 w 399683"/>
                <a:gd name="connsiteY8" fmla="*/ 1073 h 80390"/>
                <a:gd name="connsiteX9" fmla="*/ 10210 w 399683"/>
                <a:gd name="connsiteY9" fmla="*/ 54062 h 80390"/>
                <a:gd name="connsiteX10" fmla="*/ 14884 w 399683"/>
                <a:gd name="connsiteY10" fmla="*/ 67267 h 80390"/>
                <a:gd name="connsiteX11" fmla="*/ 28211 w 399683"/>
                <a:gd name="connsiteY11" fmla="*/ 71944 h 80390"/>
                <a:gd name="connsiteX12" fmla="*/ 41591 w 399683"/>
                <a:gd name="connsiteY12" fmla="*/ 67267 h 80390"/>
                <a:gd name="connsiteX13" fmla="*/ 46265 w 399683"/>
                <a:gd name="connsiteY13" fmla="*/ 54117 h 80390"/>
                <a:gd name="connsiteX14" fmla="*/ 46265 w 399683"/>
                <a:gd name="connsiteY14" fmla="*/ 1073 h 80390"/>
                <a:gd name="connsiteX15" fmla="*/ 56637 w 399683"/>
                <a:gd name="connsiteY15" fmla="*/ 1073 h 80390"/>
                <a:gd name="connsiteX16" fmla="*/ 119347 w 399683"/>
                <a:gd name="connsiteY16" fmla="*/ 50127 h 80390"/>
                <a:gd name="connsiteX17" fmla="*/ 93122 w 399683"/>
                <a:gd name="connsiteY17" fmla="*/ 50127 h 80390"/>
                <a:gd name="connsiteX18" fmla="*/ 93122 w 399683"/>
                <a:gd name="connsiteY18" fmla="*/ 42039 h 80390"/>
                <a:gd name="connsiteX19" fmla="*/ 119347 w 399683"/>
                <a:gd name="connsiteY19" fmla="*/ 42039 h 80390"/>
                <a:gd name="connsiteX20" fmla="*/ 119347 w 399683"/>
                <a:gd name="connsiteY20" fmla="*/ 50127 h 80390"/>
                <a:gd name="connsiteX21" fmla="*/ 215479 w 399683"/>
                <a:gd name="connsiteY21" fmla="*/ 54502 h 80390"/>
                <a:gd name="connsiteX22" fmla="*/ 206290 w 399683"/>
                <a:gd name="connsiteY22" fmla="*/ 73678 h 80390"/>
                <a:gd name="connsiteX23" fmla="*/ 185817 w 399683"/>
                <a:gd name="connsiteY23" fmla="*/ 80391 h 80390"/>
                <a:gd name="connsiteX24" fmla="*/ 163571 w 399683"/>
                <a:gd name="connsiteY24" fmla="*/ 70459 h 80390"/>
                <a:gd name="connsiteX25" fmla="*/ 155240 w 399683"/>
                <a:gd name="connsiteY25" fmla="*/ 43854 h 80390"/>
                <a:gd name="connsiteX26" fmla="*/ 155240 w 399683"/>
                <a:gd name="connsiteY26" fmla="*/ 36344 h 80390"/>
                <a:gd name="connsiteX27" fmla="*/ 159111 w 399683"/>
                <a:gd name="connsiteY27" fmla="*/ 17140 h 80390"/>
                <a:gd name="connsiteX28" fmla="*/ 170179 w 399683"/>
                <a:gd name="connsiteY28" fmla="*/ 4457 h 80390"/>
                <a:gd name="connsiteX29" fmla="*/ 186731 w 399683"/>
                <a:gd name="connsiteY29" fmla="*/ 0 h 80390"/>
                <a:gd name="connsiteX30" fmla="*/ 206719 w 399683"/>
                <a:gd name="connsiteY30" fmla="*/ 6988 h 80390"/>
                <a:gd name="connsiteX31" fmla="*/ 215479 w 399683"/>
                <a:gd name="connsiteY31" fmla="*/ 26219 h 80390"/>
                <a:gd name="connsiteX32" fmla="*/ 205106 w 399683"/>
                <a:gd name="connsiteY32" fmla="*/ 26219 h 80390"/>
                <a:gd name="connsiteX33" fmla="*/ 199252 w 399683"/>
                <a:gd name="connsiteY33" fmla="*/ 12683 h 80390"/>
                <a:gd name="connsiteX34" fmla="*/ 186731 w 399683"/>
                <a:gd name="connsiteY34" fmla="*/ 8501 h 80390"/>
                <a:gd name="connsiteX35" fmla="*/ 171200 w 399683"/>
                <a:gd name="connsiteY35" fmla="*/ 15792 h 80390"/>
                <a:gd name="connsiteX36" fmla="*/ 165612 w 399683"/>
                <a:gd name="connsiteY36" fmla="*/ 36591 h 80390"/>
                <a:gd name="connsiteX37" fmla="*/ 165612 w 399683"/>
                <a:gd name="connsiteY37" fmla="*/ 44185 h 80390"/>
                <a:gd name="connsiteX38" fmla="*/ 170933 w 399683"/>
                <a:gd name="connsiteY38" fmla="*/ 64434 h 80390"/>
                <a:gd name="connsiteX39" fmla="*/ 185817 w 399683"/>
                <a:gd name="connsiteY39" fmla="*/ 71944 h 80390"/>
                <a:gd name="connsiteX40" fmla="*/ 198982 w 399683"/>
                <a:gd name="connsiteY40" fmla="*/ 68093 h 80390"/>
                <a:gd name="connsiteX41" fmla="*/ 205106 w 399683"/>
                <a:gd name="connsiteY41" fmla="*/ 54502 h 80390"/>
                <a:gd name="connsiteX42" fmla="*/ 215479 w 399683"/>
                <a:gd name="connsiteY42" fmla="*/ 54502 h 80390"/>
                <a:gd name="connsiteX43" fmla="*/ 276092 w 399683"/>
                <a:gd name="connsiteY43" fmla="*/ 45945 h 80390"/>
                <a:gd name="connsiteX44" fmla="*/ 270127 w 399683"/>
                <a:gd name="connsiteY44" fmla="*/ 71889 h 80390"/>
                <a:gd name="connsiteX45" fmla="*/ 251482 w 399683"/>
                <a:gd name="connsiteY45" fmla="*/ 80391 h 80390"/>
                <a:gd name="connsiteX46" fmla="*/ 232944 w 399683"/>
                <a:gd name="connsiteY46" fmla="*/ 72110 h 80390"/>
                <a:gd name="connsiteX47" fmla="*/ 226709 w 399683"/>
                <a:gd name="connsiteY47" fmla="*/ 47293 h 80390"/>
                <a:gd name="connsiteX48" fmla="*/ 226709 w 399683"/>
                <a:gd name="connsiteY48" fmla="*/ 34033 h 80390"/>
                <a:gd name="connsiteX49" fmla="*/ 232674 w 399683"/>
                <a:gd name="connsiteY49" fmla="*/ 8391 h 80390"/>
                <a:gd name="connsiteX50" fmla="*/ 251374 w 399683"/>
                <a:gd name="connsiteY50" fmla="*/ 0 h 80390"/>
                <a:gd name="connsiteX51" fmla="*/ 269968 w 399683"/>
                <a:gd name="connsiteY51" fmla="*/ 8116 h 80390"/>
                <a:gd name="connsiteX52" fmla="*/ 276092 w 399683"/>
                <a:gd name="connsiteY52" fmla="*/ 33042 h 80390"/>
                <a:gd name="connsiteX53" fmla="*/ 276092 w 399683"/>
                <a:gd name="connsiteY53" fmla="*/ 45945 h 80390"/>
                <a:gd name="connsiteX54" fmla="*/ 266151 w 399683"/>
                <a:gd name="connsiteY54" fmla="*/ 32354 h 80390"/>
                <a:gd name="connsiteX55" fmla="*/ 262605 w 399683"/>
                <a:gd name="connsiteY55" fmla="*/ 13976 h 80390"/>
                <a:gd name="connsiteX56" fmla="*/ 251374 w 399683"/>
                <a:gd name="connsiteY56" fmla="*/ 8171 h 80390"/>
                <a:gd name="connsiteX57" fmla="*/ 240251 w 399683"/>
                <a:gd name="connsiteY57" fmla="*/ 13921 h 80390"/>
                <a:gd name="connsiteX58" fmla="*/ 236650 w 399683"/>
                <a:gd name="connsiteY58" fmla="*/ 31612 h 80390"/>
                <a:gd name="connsiteX59" fmla="*/ 236650 w 399683"/>
                <a:gd name="connsiteY59" fmla="*/ 47513 h 80390"/>
                <a:gd name="connsiteX60" fmla="*/ 240303 w 399683"/>
                <a:gd name="connsiteY60" fmla="*/ 66249 h 80390"/>
                <a:gd name="connsiteX61" fmla="*/ 251482 w 399683"/>
                <a:gd name="connsiteY61" fmla="*/ 72275 h 80390"/>
                <a:gd name="connsiteX62" fmla="*/ 262390 w 399683"/>
                <a:gd name="connsiteY62" fmla="*/ 66580 h 80390"/>
                <a:gd name="connsiteX63" fmla="*/ 266151 w 399683"/>
                <a:gd name="connsiteY63" fmla="*/ 48641 h 80390"/>
                <a:gd name="connsiteX64" fmla="*/ 266151 w 399683"/>
                <a:gd name="connsiteY64" fmla="*/ 32354 h 80390"/>
                <a:gd name="connsiteX65" fmla="*/ 321499 w 399683"/>
                <a:gd name="connsiteY65" fmla="*/ 79318 h 80390"/>
                <a:gd name="connsiteX66" fmla="*/ 311503 w 399683"/>
                <a:gd name="connsiteY66" fmla="*/ 79318 h 80390"/>
                <a:gd name="connsiteX67" fmla="*/ 311503 w 399683"/>
                <a:gd name="connsiteY67" fmla="*/ 13068 h 80390"/>
                <a:gd name="connsiteX68" fmla="*/ 291460 w 399683"/>
                <a:gd name="connsiteY68" fmla="*/ 20414 h 80390"/>
                <a:gd name="connsiteX69" fmla="*/ 291460 w 399683"/>
                <a:gd name="connsiteY69" fmla="*/ 11390 h 80390"/>
                <a:gd name="connsiteX70" fmla="*/ 319941 w 399683"/>
                <a:gd name="connsiteY70" fmla="*/ 715 h 80390"/>
                <a:gd name="connsiteX71" fmla="*/ 321499 w 399683"/>
                <a:gd name="connsiteY71" fmla="*/ 715 h 80390"/>
                <a:gd name="connsiteX72" fmla="*/ 321499 w 399683"/>
                <a:gd name="connsiteY72" fmla="*/ 79318 h 80390"/>
                <a:gd name="connsiteX73" fmla="*/ 399684 w 399683"/>
                <a:gd name="connsiteY73" fmla="*/ 45945 h 80390"/>
                <a:gd name="connsiteX74" fmla="*/ 393719 w 399683"/>
                <a:gd name="connsiteY74" fmla="*/ 71889 h 80390"/>
                <a:gd name="connsiteX75" fmla="*/ 375074 w 399683"/>
                <a:gd name="connsiteY75" fmla="*/ 80391 h 80390"/>
                <a:gd name="connsiteX76" fmla="*/ 356536 w 399683"/>
                <a:gd name="connsiteY76" fmla="*/ 72110 h 80390"/>
                <a:gd name="connsiteX77" fmla="*/ 350302 w 399683"/>
                <a:gd name="connsiteY77" fmla="*/ 47293 h 80390"/>
                <a:gd name="connsiteX78" fmla="*/ 350302 w 399683"/>
                <a:gd name="connsiteY78" fmla="*/ 34033 h 80390"/>
                <a:gd name="connsiteX79" fmla="*/ 356266 w 399683"/>
                <a:gd name="connsiteY79" fmla="*/ 8391 h 80390"/>
                <a:gd name="connsiteX80" fmla="*/ 374967 w 399683"/>
                <a:gd name="connsiteY80" fmla="*/ 0 h 80390"/>
                <a:gd name="connsiteX81" fmla="*/ 393560 w 399683"/>
                <a:gd name="connsiteY81" fmla="*/ 8116 h 80390"/>
                <a:gd name="connsiteX82" fmla="*/ 399684 w 399683"/>
                <a:gd name="connsiteY82" fmla="*/ 33042 h 80390"/>
                <a:gd name="connsiteX83" fmla="*/ 399684 w 399683"/>
                <a:gd name="connsiteY83" fmla="*/ 45945 h 80390"/>
                <a:gd name="connsiteX84" fmla="*/ 389744 w 399683"/>
                <a:gd name="connsiteY84" fmla="*/ 32354 h 80390"/>
                <a:gd name="connsiteX85" fmla="*/ 386197 w 399683"/>
                <a:gd name="connsiteY85" fmla="*/ 13976 h 80390"/>
                <a:gd name="connsiteX86" fmla="*/ 374967 w 399683"/>
                <a:gd name="connsiteY86" fmla="*/ 8171 h 80390"/>
                <a:gd name="connsiteX87" fmla="*/ 363843 w 399683"/>
                <a:gd name="connsiteY87" fmla="*/ 13921 h 80390"/>
                <a:gd name="connsiteX88" fmla="*/ 360242 w 399683"/>
                <a:gd name="connsiteY88" fmla="*/ 31612 h 80390"/>
                <a:gd name="connsiteX89" fmla="*/ 360242 w 399683"/>
                <a:gd name="connsiteY89" fmla="*/ 47513 h 80390"/>
                <a:gd name="connsiteX90" fmla="*/ 363896 w 399683"/>
                <a:gd name="connsiteY90" fmla="*/ 66249 h 80390"/>
                <a:gd name="connsiteX91" fmla="*/ 375074 w 399683"/>
                <a:gd name="connsiteY91" fmla="*/ 72275 h 80390"/>
                <a:gd name="connsiteX92" fmla="*/ 385983 w 399683"/>
                <a:gd name="connsiteY92" fmla="*/ 66580 h 80390"/>
                <a:gd name="connsiteX93" fmla="*/ 389744 w 399683"/>
                <a:gd name="connsiteY93" fmla="*/ 48641 h 80390"/>
                <a:gd name="connsiteX94" fmla="*/ 389744 w 399683"/>
                <a:gd name="connsiteY94" fmla="*/ 32354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99683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21499" y="79318"/>
                  </a:moveTo>
                  <a:lnTo>
                    <a:pt x="311503" y="79318"/>
                  </a:lnTo>
                  <a:lnTo>
                    <a:pt x="311503" y="13068"/>
                  </a:lnTo>
                  <a:lnTo>
                    <a:pt x="291460" y="20414"/>
                  </a:lnTo>
                  <a:lnTo>
                    <a:pt x="291460" y="11390"/>
                  </a:lnTo>
                  <a:lnTo>
                    <a:pt x="319941" y="715"/>
                  </a:lnTo>
                  <a:lnTo>
                    <a:pt x="321499" y="715"/>
                  </a:lnTo>
                  <a:lnTo>
                    <a:pt x="321499" y="79318"/>
                  </a:lnTo>
                  <a:close/>
                  <a:moveTo>
                    <a:pt x="399684" y="45945"/>
                  </a:moveTo>
                  <a:cubicBezTo>
                    <a:pt x="399684" y="57583"/>
                    <a:pt x="397695" y="66249"/>
                    <a:pt x="393719" y="71889"/>
                  </a:cubicBezTo>
                  <a:cubicBezTo>
                    <a:pt x="389744" y="77557"/>
                    <a:pt x="383529" y="80391"/>
                    <a:pt x="375074" y="80391"/>
                  </a:cubicBezTo>
                  <a:cubicBezTo>
                    <a:pt x="366727" y="80391"/>
                    <a:pt x="360547" y="77639"/>
                    <a:pt x="356536" y="72110"/>
                  </a:cubicBezTo>
                  <a:cubicBezTo>
                    <a:pt x="352522" y="66552"/>
                    <a:pt x="350445" y="58298"/>
                    <a:pt x="350302" y="47293"/>
                  </a:cubicBezTo>
                  <a:lnTo>
                    <a:pt x="350302" y="34033"/>
                  </a:lnTo>
                  <a:cubicBezTo>
                    <a:pt x="350302" y="22533"/>
                    <a:pt x="352291" y="13976"/>
                    <a:pt x="356266" y="8391"/>
                  </a:cubicBezTo>
                  <a:cubicBezTo>
                    <a:pt x="360242" y="2806"/>
                    <a:pt x="366476" y="0"/>
                    <a:pt x="374967" y="0"/>
                  </a:cubicBezTo>
                  <a:cubicBezTo>
                    <a:pt x="383385" y="0"/>
                    <a:pt x="389581" y="2696"/>
                    <a:pt x="393560" y="8116"/>
                  </a:cubicBezTo>
                  <a:cubicBezTo>
                    <a:pt x="397535" y="13481"/>
                    <a:pt x="399577" y="21817"/>
                    <a:pt x="399684" y="33042"/>
                  </a:cubicBezTo>
                  <a:lnTo>
                    <a:pt x="399684" y="45945"/>
                  </a:lnTo>
                  <a:close/>
                  <a:moveTo>
                    <a:pt x="389744" y="32354"/>
                  </a:moveTo>
                  <a:cubicBezTo>
                    <a:pt x="389744" y="23936"/>
                    <a:pt x="388561" y="17801"/>
                    <a:pt x="386197" y="13976"/>
                  </a:cubicBezTo>
                  <a:cubicBezTo>
                    <a:pt x="383831" y="10097"/>
                    <a:pt x="380089" y="8171"/>
                    <a:pt x="374967" y="8171"/>
                  </a:cubicBezTo>
                  <a:cubicBezTo>
                    <a:pt x="369880" y="8171"/>
                    <a:pt x="366171" y="10097"/>
                    <a:pt x="363843" y="13921"/>
                  </a:cubicBezTo>
                  <a:cubicBezTo>
                    <a:pt x="361513" y="17745"/>
                    <a:pt x="360313" y="23661"/>
                    <a:pt x="360242" y="31612"/>
                  </a:cubicBezTo>
                  <a:lnTo>
                    <a:pt x="360242" y="47513"/>
                  </a:lnTo>
                  <a:cubicBezTo>
                    <a:pt x="360242" y="55960"/>
                    <a:pt x="361461" y="62205"/>
                    <a:pt x="363896" y="66249"/>
                  </a:cubicBezTo>
                  <a:cubicBezTo>
                    <a:pt x="366369" y="70266"/>
                    <a:pt x="370094" y="72275"/>
                    <a:pt x="375074" y="72275"/>
                  </a:cubicBezTo>
                  <a:cubicBezTo>
                    <a:pt x="379982" y="72275"/>
                    <a:pt x="383617" y="70376"/>
                    <a:pt x="385983" y="66580"/>
                  </a:cubicBezTo>
                  <a:cubicBezTo>
                    <a:pt x="388382" y="62783"/>
                    <a:pt x="389636" y="56813"/>
                    <a:pt x="389744" y="48641"/>
                  </a:cubicBezTo>
                  <a:lnTo>
                    <a:pt x="389744" y="3235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1" name="Voľný tvar: obrazec 220">
              <a:extLst>
                <a:ext uri="{FF2B5EF4-FFF2-40B4-BE49-F238E27FC236}">
                  <a16:creationId xmlns:a16="http://schemas.microsoft.com/office/drawing/2014/main" id="{1F4CBBE7-250D-4BF8-ACE3-61999D63AACC}"/>
                </a:ext>
              </a:extLst>
            </p:cNvPr>
            <p:cNvSpPr/>
            <p:nvPr/>
          </p:nvSpPr>
          <p:spPr>
            <a:xfrm>
              <a:off x="7559833" y="6403546"/>
              <a:ext cx="383294" cy="80390"/>
            </a:xfrm>
            <a:custGeom>
              <a:avLst/>
              <a:gdLst>
                <a:gd name="connsiteX0" fmla="*/ 56637 w 383294"/>
                <a:gd name="connsiteY0" fmla="*/ 1073 h 80390"/>
                <a:gd name="connsiteX1" fmla="*/ 56637 w 383294"/>
                <a:gd name="connsiteY1" fmla="*/ 54282 h 80390"/>
                <a:gd name="connsiteX2" fmla="*/ 49652 w 383294"/>
                <a:gd name="connsiteY2" fmla="*/ 72385 h 80390"/>
                <a:gd name="connsiteX3" fmla="*/ 30952 w 383294"/>
                <a:gd name="connsiteY3" fmla="*/ 80281 h 80390"/>
                <a:gd name="connsiteX4" fmla="*/ 28211 w 383294"/>
                <a:gd name="connsiteY4" fmla="*/ 80391 h 80390"/>
                <a:gd name="connsiteX5" fmla="*/ 7737 w 383294"/>
                <a:gd name="connsiteY5" fmla="*/ 73458 h 80390"/>
                <a:gd name="connsiteX6" fmla="*/ 0 w 383294"/>
                <a:gd name="connsiteY6" fmla="*/ 54392 h 80390"/>
                <a:gd name="connsiteX7" fmla="*/ 0 w 383294"/>
                <a:gd name="connsiteY7" fmla="*/ 1073 h 80390"/>
                <a:gd name="connsiteX8" fmla="*/ 10210 w 383294"/>
                <a:gd name="connsiteY8" fmla="*/ 1073 h 80390"/>
                <a:gd name="connsiteX9" fmla="*/ 10210 w 383294"/>
                <a:gd name="connsiteY9" fmla="*/ 54062 h 80390"/>
                <a:gd name="connsiteX10" fmla="*/ 14884 w 383294"/>
                <a:gd name="connsiteY10" fmla="*/ 67267 h 80390"/>
                <a:gd name="connsiteX11" fmla="*/ 28211 w 383294"/>
                <a:gd name="connsiteY11" fmla="*/ 71944 h 80390"/>
                <a:gd name="connsiteX12" fmla="*/ 41591 w 383294"/>
                <a:gd name="connsiteY12" fmla="*/ 67267 h 80390"/>
                <a:gd name="connsiteX13" fmla="*/ 46265 w 383294"/>
                <a:gd name="connsiteY13" fmla="*/ 54117 h 80390"/>
                <a:gd name="connsiteX14" fmla="*/ 46265 w 383294"/>
                <a:gd name="connsiteY14" fmla="*/ 1073 h 80390"/>
                <a:gd name="connsiteX15" fmla="*/ 56637 w 383294"/>
                <a:gd name="connsiteY15" fmla="*/ 1073 h 80390"/>
                <a:gd name="connsiteX16" fmla="*/ 119347 w 383294"/>
                <a:gd name="connsiteY16" fmla="*/ 50127 h 80390"/>
                <a:gd name="connsiteX17" fmla="*/ 93122 w 383294"/>
                <a:gd name="connsiteY17" fmla="*/ 50127 h 80390"/>
                <a:gd name="connsiteX18" fmla="*/ 93122 w 383294"/>
                <a:gd name="connsiteY18" fmla="*/ 42039 h 80390"/>
                <a:gd name="connsiteX19" fmla="*/ 119347 w 383294"/>
                <a:gd name="connsiteY19" fmla="*/ 42039 h 80390"/>
                <a:gd name="connsiteX20" fmla="*/ 119347 w 383294"/>
                <a:gd name="connsiteY20" fmla="*/ 50127 h 80390"/>
                <a:gd name="connsiteX21" fmla="*/ 215479 w 383294"/>
                <a:gd name="connsiteY21" fmla="*/ 54502 h 80390"/>
                <a:gd name="connsiteX22" fmla="*/ 206290 w 383294"/>
                <a:gd name="connsiteY22" fmla="*/ 73678 h 80390"/>
                <a:gd name="connsiteX23" fmla="*/ 185817 w 383294"/>
                <a:gd name="connsiteY23" fmla="*/ 80391 h 80390"/>
                <a:gd name="connsiteX24" fmla="*/ 163571 w 383294"/>
                <a:gd name="connsiteY24" fmla="*/ 70459 h 80390"/>
                <a:gd name="connsiteX25" fmla="*/ 155240 w 383294"/>
                <a:gd name="connsiteY25" fmla="*/ 43854 h 80390"/>
                <a:gd name="connsiteX26" fmla="*/ 155240 w 383294"/>
                <a:gd name="connsiteY26" fmla="*/ 36344 h 80390"/>
                <a:gd name="connsiteX27" fmla="*/ 159111 w 383294"/>
                <a:gd name="connsiteY27" fmla="*/ 17140 h 80390"/>
                <a:gd name="connsiteX28" fmla="*/ 170179 w 383294"/>
                <a:gd name="connsiteY28" fmla="*/ 4457 h 80390"/>
                <a:gd name="connsiteX29" fmla="*/ 186731 w 383294"/>
                <a:gd name="connsiteY29" fmla="*/ 0 h 80390"/>
                <a:gd name="connsiteX30" fmla="*/ 206719 w 383294"/>
                <a:gd name="connsiteY30" fmla="*/ 6988 h 80390"/>
                <a:gd name="connsiteX31" fmla="*/ 215479 w 383294"/>
                <a:gd name="connsiteY31" fmla="*/ 26219 h 80390"/>
                <a:gd name="connsiteX32" fmla="*/ 205106 w 383294"/>
                <a:gd name="connsiteY32" fmla="*/ 26219 h 80390"/>
                <a:gd name="connsiteX33" fmla="*/ 199252 w 383294"/>
                <a:gd name="connsiteY33" fmla="*/ 12683 h 80390"/>
                <a:gd name="connsiteX34" fmla="*/ 186731 w 383294"/>
                <a:gd name="connsiteY34" fmla="*/ 8501 h 80390"/>
                <a:gd name="connsiteX35" fmla="*/ 171200 w 383294"/>
                <a:gd name="connsiteY35" fmla="*/ 15792 h 80390"/>
                <a:gd name="connsiteX36" fmla="*/ 165612 w 383294"/>
                <a:gd name="connsiteY36" fmla="*/ 36591 h 80390"/>
                <a:gd name="connsiteX37" fmla="*/ 165612 w 383294"/>
                <a:gd name="connsiteY37" fmla="*/ 44185 h 80390"/>
                <a:gd name="connsiteX38" fmla="*/ 170933 w 383294"/>
                <a:gd name="connsiteY38" fmla="*/ 64434 h 80390"/>
                <a:gd name="connsiteX39" fmla="*/ 185817 w 383294"/>
                <a:gd name="connsiteY39" fmla="*/ 71944 h 80390"/>
                <a:gd name="connsiteX40" fmla="*/ 198982 w 383294"/>
                <a:gd name="connsiteY40" fmla="*/ 68093 h 80390"/>
                <a:gd name="connsiteX41" fmla="*/ 205106 w 383294"/>
                <a:gd name="connsiteY41" fmla="*/ 54502 h 80390"/>
                <a:gd name="connsiteX42" fmla="*/ 215479 w 383294"/>
                <a:gd name="connsiteY42" fmla="*/ 54502 h 80390"/>
                <a:gd name="connsiteX43" fmla="*/ 276092 w 383294"/>
                <a:gd name="connsiteY43" fmla="*/ 45945 h 80390"/>
                <a:gd name="connsiteX44" fmla="*/ 270127 w 383294"/>
                <a:gd name="connsiteY44" fmla="*/ 71889 h 80390"/>
                <a:gd name="connsiteX45" fmla="*/ 251482 w 383294"/>
                <a:gd name="connsiteY45" fmla="*/ 80391 h 80390"/>
                <a:gd name="connsiteX46" fmla="*/ 232944 w 383294"/>
                <a:gd name="connsiteY46" fmla="*/ 72110 h 80390"/>
                <a:gd name="connsiteX47" fmla="*/ 226709 w 383294"/>
                <a:gd name="connsiteY47" fmla="*/ 47293 h 80390"/>
                <a:gd name="connsiteX48" fmla="*/ 226709 w 383294"/>
                <a:gd name="connsiteY48" fmla="*/ 34033 h 80390"/>
                <a:gd name="connsiteX49" fmla="*/ 232674 w 383294"/>
                <a:gd name="connsiteY49" fmla="*/ 8391 h 80390"/>
                <a:gd name="connsiteX50" fmla="*/ 251374 w 383294"/>
                <a:gd name="connsiteY50" fmla="*/ 0 h 80390"/>
                <a:gd name="connsiteX51" fmla="*/ 269968 w 383294"/>
                <a:gd name="connsiteY51" fmla="*/ 8116 h 80390"/>
                <a:gd name="connsiteX52" fmla="*/ 276092 w 383294"/>
                <a:gd name="connsiteY52" fmla="*/ 33042 h 80390"/>
                <a:gd name="connsiteX53" fmla="*/ 276092 w 383294"/>
                <a:gd name="connsiteY53" fmla="*/ 45945 h 80390"/>
                <a:gd name="connsiteX54" fmla="*/ 266151 w 383294"/>
                <a:gd name="connsiteY54" fmla="*/ 32354 h 80390"/>
                <a:gd name="connsiteX55" fmla="*/ 262605 w 383294"/>
                <a:gd name="connsiteY55" fmla="*/ 13976 h 80390"/>
                <a:gd name="connsiteX56" fmla="*/ 251374 w 383294"/>
                <a:gd name="connsiteY56" fmla="*/ 8171 h 80390"/>
                <a:gd name="connsiteX57" fmla="*/ 240251 w 383294"/>
                <a:gd name="connsiteY57" fmla="*/ 13921 h 80390"/>
                <a:gd name="connsiteX58" fmla="*/ 236650 w 383294"/>
                <a:gd name="connsiteY58" fmla="*/ 31612 h 80390"/>
                <a:gd name="connsiteX59" fmla="*/ 236650 w 383294"/>
                <a:gd name="connsiteY59" fmla="*/ 47513 h 80390"/>
                <a:gd name="connsiteX60" fmla="*/ 240303 w 383294"/>
                <a:gd name="connsiteY60" fmla="*/ 66249 h 80390"/>
                <a:gd name="connsiteX61" fmla="*/ 251482 w 383294"/>
                <a:gd name="connsiteY61" fmla="*/ 72275 h 80390"/>
                <a:gd name="connsiteX62" fmla="*/ 262390 w 383294"/>
                <a:gd name="connsiteY62" fmla="*/ 66580 h 80390"/>
                <a:gd name="connsiteX63" fmla="*/ 266151 w 383294"/>
                <a:gd name="connsiteY63" fmla="*/ 48641 h 80390"/>
                <a:gd name="connsiteX64" fmla="*/ 266151 w 383294"/>
                <a:gd name="connsiteY64" fmla="*/ 32354 h 80390"/>
                <a:gd name="connsiteX65" fmla="*/ 321499 w 383294"/>
                <a:gd name="connsiteY65" fmla="*/ 79318 h 80390"/>
                <a:gd name="connsiteX66" fmla="*/ 311503 w 383294"/>
                <a:gd name="connsiteY66" fmla="*/ 79318 h 80390"/>
                <a:gd name="connsiteX67" fmla="*/ 311503 w 383294"/>
                <a:gd name="connsiteY67" fmla="*/ 13068 h 80390"/>
                <a:gd name="connsiteX68" fmla="*/ 291460 w 383294"/>
                <a:gd name="connsiteY68" fmla="*/ 20414 h 80390"/>
                <a:gd name="connsiteX69" fmla="*/ 291460 w 383294"/>
                <a:gd name="connsiteY69" fmla="*/ 11390 h 80390"/>
                <a:gd name="connsiteX70" fmla="*/ 319941 w 383294"/>
                <a:gd name="connsiteY70" fmla="*/ 715 h 80390"/>
                <a:gd name="connsiteX71" fmla="*/ 321499 w 383294"/>
                <a:gd name="connsiteY71" fmla="*/ 715 h 80390"/>
                <a:gd name="connsiteX72" fmla="*/ 321499 w 383294"/>
                <a:gd name="connsiteY72" fmla="*/ 79318 h 80390"/>
                <a:gd name="connsiteX73" fmla="*/ 383295 w 383294"/>
                <a:gd name="connsiteY73" fmla="*/ 79318 h 80390"/>
                <a:gd name="connsiteX74" fmla="*/ 373299 w 383294"/>
                <a:gd name="connsiteY74" fmla="*/ 79318 h 80390"/>
                <a:gd name="connsiteX75" fmla="*/ 373299 w 383294"/>
                <a:gd name="connsiteY75" fmla="*/ 13068 h 80390"/>
                <a:gd name="connsiteX76" fmla="*/ 353256 w 383294"/>
                <a:gd name="connsiteY76" fmla="*/ 20414 h 80390"/>
                <a:gd name="connsiteX77" fmla="*/ 353256 w 383294"/>
                <a:gd name="connsiteY77" fmla="*/ 11390 h 80390"/>
                <a:gd name="connsiteX78" fmla="*/ 381737 w 383294"/>
                <a:gd name="connsiteY78" fmla="*/ 715 h 80390"/>
                <a:gd name="connsiteX79" fmla="*/ 383295 w 383294"/>
                <a:gd name="connsiteY79" fmla="*/ 715 h 80390"/>
                <a:gd name="connsiteX80" fmla="*/ 383295 w 383294"/>
                <a:gd name="connsiteY80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383294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21499" y="79318"/>
                  </a:moveTo>
                  <a:lnTo>
                    <a:pt x="311503" y="79318"/>
                  </a:lnTo>
                  <a:lnTo>
                    <a:pt x="311503" y="13068"/>
                  </a:lnTo>
                  <a:lnTo>
                    <a:pt x="291460" y="20414"/>
                  </a:lnTo>
                  <a:lnTo>
                    <a:pt x="291460" y="11390"/>
                  </a:lnTo>
                  <a:lnTo>
                    <a:pt x="319941" y="715"/>
                  </a:lnTo>
                  <a:lnTo>
                    <a:pt x="321499" y="715"/>
                  </a:lnTo>
                  <a:lnTo>
                    <a:pt x="321499" y="79318"/>
                  </a:lnTo>
                  <a:close/>
                  <a:moveTo>
                    <a:pt x="383295" y="79318"/>
                  </a:moveTo>
                  <a:lnTo>
                    <a:pt x="373299" y="79318"/>
                  </a:lnTo>
                  <a:lnTo>
                    <a:pt x="373299" y="13068"/>
                  </a:lnTo>
                  <a:lnTo>
                    <a:pt x="353256" y="20414"/>
                  </a:lnTo>
                  <a:lnTo>
                    <a:pt x="353256" y="11390"/>
                  </a:lnTo>
                  <a:lnTo>
                    <a:pt x="381737" y="715"/>
                  </a:lnTo>
                  <a:lnTo>
                    <a:pt x="383295" y="715"/>
                  </a:lnTo>
                  <a:lnTo>
                    <a:pt x="38329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2" name="Voľný tvar: obrazec 221">
              <a:extLst>
                <a:ext uri="{FF2B5EF4-FFF2-40B4-BE49-F238E27FC236}">
                  <a16:creationId xmlns:a16="http://schemas.microsoft.com/office/drawing/2014/main" id="{FC4C75BE-0B11-4DA7-9F54-BC84B6430F6F}"/>
                </a:ext>
              </a:extLst>
            </p:cNvPr>
            <p:cNvSpPr/>
            <p:nvPr/>
          </p:nvSpPr>
          <p:spPr>
            <a:xfrm>
              <a:off x="10916324" y="6403546"/>
              <a:ext cx="383388" cy="80390"/>
            </a:xfrm>
            <a:custGeom>
              <a:avLst/>
              <a:gdLst>
                <a:gd name="connsiteX0" fmla="*/ 56621 w 383388"/>
                <a:gd name="connsiteY0" fmla="*/ 1073 h 80390"/>
                <a:gd name="connsiteX1" fmla="*/ 56621 w 383388"/>
                <a:gd name="connsiteY1" fmla="*/ 54282 h 80390"/>
                <a:gd name="connsiteX2" fmla="*/ 49633 w 383388"/>
                <a:gd name="connsiteY2" fmla="*/ 72385 h 80390"/>
                <a:gd name="connsiteX3" fmla="*/ 30952 w 383388"/>
                <a:gd name="connsiteY3" fmla="*/ 80281 h 80390"/>
                <a:gd name="connsiteX4" fmla="*/ 28200 w 383388"/>
                <a:gd name="connsiteY4" fmla="*/ 80391 h 80390"/>
                <a:gd name="connsiteX5" fmla="*/ 7731 w 383388"/>
                <a:gd name="connsiteY5" fmla="*/ 73458 h 80390"/>
                <a:gd name="connsiteX6" fmla="*/ 0 w 383388"/>
                <a:gd name="connsiteY6" fmla="*/ 54392 h 80390"/>
                <a:gd name="connsiteX7" fmla="*/ 0 w 383388"/>
                <a:gd name="connsiteY7" fmla="*/ 1073 h 80390"/>
                <a:gd name="connsiteX8" fmla="*/ 10207 w 383388"/>
                <a:gd name="connsiteY8" fmla="*/ 1073 h 80390"/>
                <a:gd name="connsiteX9" fmla="*/ 10207 w 383388"/>
                <a:gd name="connsiteY9" fmla="*/ 54062 h 80390"/>
                <a:gd name="connsiteX10" fmla="*/ 14884 w 383388"/>
                <a:gd name="connsiteY10" fmla="*/ 67267 h 80390"/>
                <a:gd name="connsiteX11" fmla="*/ 28200 w 383388"/>
                <a:gd name="connsiteY11" fmla="*/ 71944 h 80390"/>
                <a:gd name="connsiteX12" fmla="*/ 41572 w 383388"/>
                <a:gd name="connsiteY12" fmla="*/ 67267 h 80390"/>
                <a:gd name="connsiteX13" fmla="*/ 46249 w 383388"/>
                <a:gd name="connsiteY13" fmla="*/ 54117 h 80390"/>
                <a:gd name="connsiteX14" fmla="*/ 46249 w 383388"/>
                <a:gd name="connsiteY14" fmla="*/ 1073 h 80390"/>
                <a:gd name="connsiteX15" fmla="*/ 56621 w 383388"/>
                <a:gd name="connsiteY15" fmla="*/ 1073 h 80390"/>
                <a:gd name="connsiteX16" fmla="*/ 119350 w 383388"/>
                <a:gd name="connsiteY16" fmla="*/ 50127 h 80390"/>
                <a:gd name="connsiteX17" fmla="*/ 93103 w 383388"/>
                <a:gd name="connsiteY17" fmla="*/ 50127 h 80390"/>
                <a:gd name="connsiteX18" fmla="*/ 93103 w 383388"/>
                <a:gd name="connsiteY18" fmla="*/ 42039 h 80390"/>
                <a:gd name="connsiteX19" fmla="*/ 119350 w 383388"/>
                <a:gd name="connsiteY19" fmla="*/ 42039 h 80390"/>
                <a:gd name="connsiteX20" fmla="*/ 119350 w 383388"/>
                <a:gd name="connsiteY20" fmla="*/ 50127 h 80390"/>
                <a:gd name="connsiteX21" fmla="*/ 201117 w 383388"/>
                <a:gd name="connsiteY21" fmla="*/ 58904 h 80390"/>
                <a:gd name="connsiteX22" fmla="*/ 168350 w 383388"/>
                <a:gd name="connsiteY22" fmla="*/ 58904 h 80390"/>
                <a:gd name="connsiteX23" fmla="*/ 160976 w 383388"/>
                <a:gd name="connsiteY23" fmla="*/ 79318 h 80390"/>
                <a:gd name="connsiteX24" fmla="*/ 150356 w 383388"/>
                <a:gd name="connsiteY24" fmla="*/ 79318 h 80390"/>
                <a:gd name="connsiteX25" fmla="*/ 180208 w 383388"/>
                <a:gd name="connsiteY25" fmla="*/ 1073 h 80390"/>
                <a:gd name="connsiteX26" fmla="*/ 189259 w 383388"/>
                <a:gd name="connsiteY26" fmla="*/ 1073 h 80390"/>
                <a:gd name="connsiteX27" fmla="*/ 219193 w 383388"/>
                <a:gd name="connsiteY27" fmla="*/ 79318 h 80390"/>
                <a:gd name="connsiteX28" fmla="*/ 208601 w 383388"/>
                <a:gd name="connsiteY28" fmla="*/ 79318 h 80390"/>
                <a:gd name="connsiteX29" fmla="*/ 201117 w 383388"/>
                <a:gd name="connsiteY29" fmla="*/ 58904 h 80390"/>
                <a:gd name="connsiteX30" fmla="*/ 171458 w 383388"/>
                <a:gd name="connsiteY30" fmla="*/ 50403 h 80390"/>
                <a:gd name="connsiteX31" fmla="*/ 198063 w 383388"/>
                <a:gd name="connsiteY31" fmla="*/ 50403 h 80390"/>
                <a:gd name="connsiteX32" fmla="*/ 184747 w 383388"/>
                <a:gd name="connsiteY32" fmla="*/ 13811 h 80390"/>
                <a:gd name="connsiteX33" fmla="*/ 171458 w 383388"/>
                <a:gd name="connsiteY33" fmla="*/ 50403 h 80390"/>
                <a:gd name="connsiteX34" fmla="*/ 276199 w 383388"/>
                <a:gd name="connsiteY34" fmla="*/ 45945 h 80390"/>
                <a:gd name="connsiteX35" fmla="*/ 270229 w 383388"/>
                <a:gd name="connsiteY35" fmla="*/ 71889 h 80390"/>
                <a:gd name="connsiteX36" fmla="*/ 251575 w 383388"/>
                <a:gd name="connsiteY36" fmla="*/ 80391 h 80390"/>
                <a:gd name="connsiteX37" fmla="*/ 233032 w 383388"/>
                <a:gd name="connsiteY37" fmla="*/ 72110 h 80390"/>
                <a:gd name="connsiteX38" fmla="*/ 226814 w 383388"/>
                <a:gd name="connsiteY38" fmla="*/ 47293 h 80390"/>
                <a:gd name="connsiteX39" fmla="*/ 226814 w 383388"/>
                <a:gd name="connsiteY39" fmla="*/ 34033 h 80390"/>
                <a:gd name="connsiteX40" fmla="*/ 232784 w 383388"/>
                <a:gd name="connsiteY40" fmla="*/ 8391 h 80390"/>
                <a:gd name="connsiteX41" fmla="*/ 251465 w 383388"/>
                <a:gd name="connsiteY41" fmla="*/ 0 h 80390"/>
                <a:gd name="connsiteX42" fmla="*/ 270064 w 383388"/>
                <a:gd name="connsiteY42" fmla="*/ 8116 h 80390"/>
                <a:gd name="connsiteX43" fmla="*/ 276199 w 383388"/>
                <a:gd name="connsiteY43" fmla="*/ 33042 h 80390"/>
                <a:gd name="connsiteX44" fmla="*/ 276199 w 383388"/>
                <a:gd name="connsiteY44" fmla="*/ 45945 h 80390"/>
                <a:gd name="connsiteX45" fmla="*/ 266240 w 383388"/>
                <a:gd name="connsiteY45" fmla="*/ 32354 h 80390"/>
                <a:gd name="connsiteX46" fmla="*/ 262718 w 383388"/>
                <a:gd name="connsiteY46" fmla="*/ 13976 h 80390"/>
                <a:gd name="connsiteX47" fmla="*/ 251465 w 383388"/>
                <a:gd name="connsiteY47" fmla="*/ 8171 h 80390"/>
                <a:gd name="connsiteX48" fmla="*/ 240350 w 383388"/>
                <a:gd name="connsiteY48" fmla="*/ 13921 h 80390"/>
                <a:gd name="connsiteX49" fmla="*/ 236746 w 383388"/>
                <a:gd name="connsiteY49" fmla="*/ 31612 h 80390"/>
                <a:gd name="connsiteX50" fmla="*/ 236746 w 383388"/>
                <a:gd name="connsiteY50" fmla="*/ 47513 h 80390"/>
                <a:gd name="connsiteX51" fmla="*/ 240405 w 383388"/>
                <a:gd name="connsiteY51" fmla="*/ 66249 h 80390"/>
                <a:gd name="connsiteX52" fmla="*/ 251575 w 383388"/>
                <a:gd name="connsiteY52" fmla="*/ 72275 h 80390"/>
                <a:gd name="connsiteX53" fmla="*/ 262498 w 383388"/>
                <a:gd name="connsiteY53" fmla="*/ 66580 h 80390"/>
                <a:gd name="connsiteX54" fmla="*/ 266240 w 383388"/>
                <a:gd name="connsiteY54" fmla="*/ 48641 h 80390"/>
                <a:gd name="connsiteX55" fmla="*/ 266240 w 383388"/>
                <a:gd name="connsiteY55" fmla="*/ 32354 h 80390"/>
                <a:gd name="connsiteX56" fmla="*/ 321595 w 383388"/>
                <a:gd name="connsiteY56" fmla="*/ 79318 h 80390"/>
                <a:gd name="connsiteX57" fmla="*/ 311607 w 383388"/>
                <a:gd name="connsiteY57" fmla="*/ 79318 h 80390"/>
                <a:gd name="connsiteX58" fmla="*/ 311607 w 383388"/>
                <a:gd name="connsiteY58" fmla="*/ 13068 h 80390"/>
                <a:gd name="connsiteX59" fmla="*/ 291551 w 383388"/>
                <a:gd name="connsiteY59" fmla="*/ 20414 h 80390"/>
                <a:gd name="connsiteX60" fmla="*/ 291551 w 383388"/>
                <a:gd name="connsiteY60" fmla="*/ 11390 h 80390"/>
                <a:gd name="connsiteX61" fmla="*/ 320054 w 383388"/>
                <a:gd name="connsiteY61" fmla="*/ 715 h 80390"/>
                <a:gd name="connsiteX62" fmla="*/ 321595 w 383388"/>
                <a:gd name="connsiteY62" fmla="*/ 715 h 80390"/>
                <a:gd name="connsiteX63" fmla="*/ 321595 w 383388"/>
                <a:gd name="connsiteY63" fmla="*/ 79318 h 80390"/>
                <a:gd name="connsiteX64" fmla="*/ 383388 w 383388"/>
                <a:gd name="connsiteY64" fmla="*/ 79318 h 80390"/>
                <a:gd name="connsiteX65" fmla="*/ 373401 w 383388"/>
                <a:gd name="connsiteY65" fmla="*/ 79318 h 80390"/>
                <a:gd name="connsiteX66" fmla="*/ 373401 w 383388"/>
                <a:gd name="connsiteY66" fmla="*/ 13068 h 80390"/>
                <a:gd name="connsiteX67" fmla="*/ 353344 w 383388"/>
                <a:gd name="connsiteY67" fmla="*/ 20414 h 80390"/>
                <a:gd name="connsiteX68" fmla="*/ 353344 w 383388"/>
                <a:gd name="connsiteY68" fmla="*/ 11390 h 80390"/>
                <a:gd name="connsiteX69" fmla="*/ 381847 w 383388"/>
                <a:gd name="connsiteY69" fmla="*/ 715 h 80390"/>
                <a:gd name="connsiteX70" fmla="*/ 383388 w 383388"/>
                <a:gd name="connsiteY70" fmla="*/ 715 h 80390"/>
                <a:gd name="connsiteX71" fmla="*/ 383388 w 383388"/>
                <a:gd name="connsiteY71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383388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21595" y="79318"/>
                  </a:moveTo>
                  <a:lnTo>
                    <a:pt x="311607" y="79318"/>
                  </a:lnTo>
                  <a:lnTo>
                    <a:pt x="311607" y="13068"/>
                  </a:lnTo>
                  <a:lnTo>
                    <a:pt x="291551" y="20414"/>
                  </a:lnTo>
                  <a:lnTo>
                    <a:pt x="291551" y="11390"/>
                  </a:lnTo>
                  <a:lnTo>
                    <a:pt x="320054" y="715"/>
                  </a:lnTo>
                  <a:lnTo>
                    <a:pt x="321595" y="715"/>
                  </a:lnTo>
                  <a:lnTo>
                    <a:pt x="321595" y="79318"/>
                  </a:lnTo>
                  <a:close/>
                  <a:moveTo>
                    <a:pt x="383388" y="79318"/>
                  </a:moveTo>
                  <a:lnTo>
                    <a:pt x="373401" y="79318"/>
                  </a:lnTo>
                  <a:lnTo>
                    <a:pt x="373401" y="13068"/>
                  </a:lnTo>
                  <a:lnTo>
                    <a:pt x="353344" y="20414"/>
                  </a:lnTo>
                  <a:lnTo>
                    <a:pt x="353344" y="11390"/>
                  </a:lnTo>
                  <a:lnTo>
                    <a:pt x="381847" y="715"/>
                  </a:lnTo>
                  <a:lnTo>
                    <a:pt x="383388" y="715"/>
                  </a:lnTo>
                  <a:lnTo>
                    <a:pt x="3833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3" name="Voľný tvar: obrazec 222">
              <a:extLst>
                <a:ext uri="{FF2B5EF4-FFF2-40B4-BE49-F238E27FC236}">
                  <a16:creationId xmlns:a16="http://schemas.microsoft.com/office/drawing/2014/main" id="{8F22179F-67B0-44A1-8ED2-06682A29534A}"/>
                </a:ext>
              </a:extLst>
            </p:cNvPr>
            <p:cNvSpPr/>
            <p:nvPr/>
          </p:nvSpPr>
          <p:spPr>
            <a:xfrm>
              <a:off x="10778761" y="5880813"/>
              <a:ext cx="399785" cy="80390"/>
            </a:xfrm>
            <a:custGeom>
              <a:avLst/>
              <a:gdLst>
                <a:gd name="connsiteX0" fmla="*/ 56621 w 399785"/>
                <a:gd name="connsiteY0" fmla="*/ 1073 h 80390"/>
                <a:gd name="connsiteX1" fmla="*/ 56621 w 399785"/>
                <a:gd name="connsiteY1" fmla="*/ 54282 h 80390"/>
                <a:gd name="connsiteX2" fmla="*/ 49633 w 399785"/>
                <a:gd name="connsiteY2" fmla="*/ 72385 h 80390"/>
                <a:gd name="connsiteX3" fmla="*/ 30952 w 399785"/>
                <a:gd name="connsiteY3" fmla="*/ 80281 h 80390"/>
                <a:gd name="connsiteX4" fmla="*/ 28200 w 399785"/>
                <a:gd name="connsiteY4" fmla="*/ 80391 h 80390"/>
                <a:gd name="connsiteX5" fmla="*/ 7731 w 399785"/>
                <a:gd name="connsiteY5" fmla="*/ 73458 h 80390"/>
                <a:gd name="connsiteX6" fmla="*/ 0 w 399785"/>
                <a:gd name="connsiteY6" fmla="*/ 54392 h 80390"/>
                <a:gd name="connsiteX7" fmla="*/ 0 w 399785"/>
                <a:gd name="connsiteY7" fmla="*/ 1073 h 80390"/>
                <a:gd name="connsiteX8" fmla="*/ 10207 w 399785"/>
                <a:gd name="connsiteY8" fmla="*/ 1073 h 80390"/>
                <a:gd name="connsiteX9" fmla="*/ 10207 w 399785"/>
                <a:gd name="connsiteY9" fmla="*/ 54062 h 80390"/>
                <a:gd name="connsiteX10" fmla="*/ 14884 w 399785"/>
                <a:gd name="connsiteY10" fmla="*/ 67267 h 80390"/>
                <a:gd name="connsiteX11" fmla="*/ 28200 w 399785"/>
                <a:gd name="connsiteY11" fmla="*/ 71944 h 80390"/>
                <a:gd name="connsiteX12" fmla="*/ 41572 w 399785"/>
                <a:gd name="connsiteY12" fmla="*/ 67267 h 80390"/>
                <a:gd name="connsiteX13" fmla="*/ 46249 w 399785"/>
                <a:gd name="connsiteY13" fmla="*/ 54117 h 80390"/>
                <a:gd name="connsiteX14" fmla="*/ 46249 w 399785"/>
                <a:gd name="connsiteY14" fmla="*/ 1073 h 80390"/>
                <a:gd name="connsiteX15" fmla="*/ 56621 w 399785"/>
                <a:gd name="connsiteY15" fmla="*/ 1073 h 80390"/>
                <a:gd name="connsiteX16" fmla="*/ 119350 w 399785"/>
                <a:gd name="connsiteY16" fmla="*/ 50127 h 80390"/>
                <a:gd name="connsiteX17" fmla="*/ 93103 w 399785"/>
                <a:gd name="connsiteY17" fmla="*/ 50127 h 80390"/>
                <a:gd name="connsiteX18" fmla="*/ 93103 w 399785"/>
                <a:gd name="connsiteY18" fmla="*/ 42039 h 80390"/>
                <a:gd name="connsiteX19" fmla="*/ 119350 w 399785"/>
                <a:gd name="connsiteY19" fmla="*/ 42039 h 80390"/>
                <a:gd name="connsiteX20" fmla="*/ 119350 w 399785"/>
                <a:gd name="connsiteY20" fmla="*/ 50127 h 80390"/>
                <a:gd name="connsiteX21" fmla="*/ 201117 w 399785"/>
                <a:gd name="connsiteY21" fmla="*/ 58904 h 80390"/>
                <a:gd name="connsiteX22" fmla="*/ 168350 w 399785"/>
                <a:gd name="connsiteY22" fmla="*/ 58904 h 80390"/>
                <a:gd name="connsiteX23" fmla="*/ 160976 w 399785"/>
                <a:gd name="connsiteY23" fmla="*/ 79318 h 80390"/>
                <a:gd name="connsiteX24" fmla="*/ 150356 w 399785"/>
                <a:gd name="connsiteY24" fmla="*/ 79318 h 80390"/>
                <a:gd name="connsiteX25" fmla="*/ 180208 w 399785"/>
                <a:gd name="connsiteY25" fmla="*/ 1073 h 80390"/>
                <a:gd name="connsiteX26" fmla="*/ 189259 w 399785"/>
                <a:gd name="connsiteY26" fmla="*/ 1073 h 80390"/>
                <a:gd name="connsiteX27" fmla="*/ 219193 w 399785"/>
                <a:gd name="connsiteY27" fmla="*/ 79318 h 80390"/>
                <a:gd name="connsiteX28" fmla="*/ 208601 w 399785"/>
                <a:gd name="connsiteY28" fmla="*/ 79318 h 80390"/>
                <a:gd name="connsiteX29" fmla="*/ 201117 w 399785"/>
                <a:gd name="connsiteY29" fmla="*/ 58904 h 80390"/>
                <a:gd name="connsiteX30" fmla="*/ 171458 w 399785"/>
                <a:gd name="connsiteY30" fmla="*/ 50403 h 80390"/>
                <a:gd name="connsiteX31" fmla="*/ 198063 w 399785"/>
                <a:gd name="connsiteY31" fmla="*/ 50403 h 80390"/>
                <a:gd name="connsiteX32" fmla="*/ 184747 w 399785"/>
                <a:gd name="connsiteY32" fmla="*/ 13811 h 80390"/>
                <a:gd name="connsiteX33" fmla="*/ 171458 w 399785"/>
                <a:gd name="connsiteY33" fmla="*/ 50403 h 80390"/>
                <a:gd name="connsiteX34" fmla="*/ 276199 w 399785"/>
                <a:gd name="connsiteY34" fmla="*/ 45945 h 80390"/>
                <a:gd name="connsiteX35" fmla="*/ 270229 w 399785"/>
                <a:gd name="connsiteY35" fmla="*/ 71889 h 80390"/>
                <a:gd name="connsiteX36" fmla="*/ 251575 w 399785"/>
                <a:gd name="connsiteY36" fmla="*/ 80391 h 80390"/>
                <a:gd name="connsiteX37" fmla="*/ 233032 w 399785"/>
                <a:gd name="connsiteY37" fmla="*/ 72110 h 80390"/>
                <a:gd name="connsiteX38" fmla="*/ 226814 w 399785"/>
                <a:gd name="connsiteY38" fmla="*/ 47293 h 80390"/>
                <a:gd name="connsiteX39" fmla="*/ 226814 w 399785"/>
                <a:gd name="connsiteY39" fmla="*/ 34033 h 80390"/>
                <a:gd name="connsiteX40" fmla="*/ 232784 w 399785"/>
                <a:gd name="connsiteY40" fmla="*/ 8391 h 80390"/>
                <a:gd name="connsiteX41" fmla="*/ 251465 w 399785"/>
                <a:gd name="connsiteY41" fmla="*/ 0 h 80390"/>
                <a:gd name="connsiteX42" fmla="*/ 270064 w 399785"/>
                <a:gd name="connsiteY42" fmla="*/ 8116 h 80390"/>
                <a:gd name="connsiteX43" fmla="*/ 276199 w 399785"/>
                <a:gd name="connsiteY43" fmla="*/ 33042 h 80390"/>
                <a:gd name="connsiteX44" fmla="*/ 276199 w 399785"/>
                <a:gd name="connsiteY44" fmla="*/ 45945 h 80390"/>
                <a:gd name="connsiteX45" fmla="*/ 266240 w 399785"/>
                <a:gd name="connsiteY45" fmla="*/ 32354 h 80390"/>
                <a:gd name="connsiteX46" fmla="*/ 262718 w 399785"/>
                <a:gd name="connsiteY46" fmla="*/ 13976 h 80390"/>
                <a:gd name="connsiteX47" fmla="*/ 251465 w 399785"/>
                <a:gd name="connsiteY47" fmla="*/ 8171 h 80390"/>
                <a:gd name="connsiteX48" fmla="*/ 240350 w 399785"/>
                <a:gd name="connsiteY48" fmla="*/ 13921 h 80390"/>
                <a:gd name="connsiteX49" fmla="*/ 236746 w 399785"/>
                <a:gd name="connsiteY49" fmla="*/ 31612 h 80390"/>
                <a:gd name="connsiteX50" fmla="*/ 236746 w 399785"/>
                <a:gd name="connsiteY50" fmla="*/ 47513 h 80390"/>
                <a:gd name="connsiteX51" fmla="*/ 240405 w 399785"/>
                <a:gd name="connsiteY51" fmla="*/ 66249 h 80390"/>
                <a:gd name="connsiteX52" fmla="*/ 251575 w 399785"/>
                <a:gd name="connsiteY52" fmla="*/ 72275 h 80390"/>
                <a:gd name="connsiteX53" fmla="*/ 262498 w 399785"/>
                <a:gd name="connsiteY53" fmla="*/ 66580 h 80390"/>
                <a:gd name="connsiteX54" fmla="*/ 266240 w 399785"/>
                <a:gd name="connsiteY54" fmla="*/ 48641 h 80390"/>
                <a:gd name="connsiteX55" fmla="*/ 266240 w 399785"/>
                <a:gd name="connsiteY55" fmla="*/ 32354 h 80390"/>
                <a:gd name="connsiteX56" fmla="*/ 321595 w 399785"/>
                <a:gd name="connsiteY56" fmla="*/ 79318 h 80390"/>
                <a:gd name="connsiteX57" fmla="*/ 311607 w 399785"/>
                <a:gd name="connsiteY57" fmla="*/ 79318 h 80390"/>
                <a:gd name="connsiteX58" fmla="*/ 311607 w 399785"/>
                <a:gd name="connsiteY58" fmla="*/ 13068 h 80390"/>
                <a:gd name="connsiteX59" fmla="*/ 291551 w 399785"/>
                <a:gd name="connsiteY59" fmla="*/ 20414 h 80390"/>
                <a:gd name="connsiteX60" fmla="*/ 291551 w 399785"/>
                <a:gd name="connsiteY60" fmla="*/ 11390 h 80390"/>
                <a:gd name="connsiteX61" fmla="*/ 320054 w 399785"/>
                <a:gd name="connsiteY61" fmla="*/ 715 h 80390"/>
                <a:gd name="connsiteX62" fmla="*/ 321595 w 399785"/>
                <a:gd name="connsiteY62" fmla="*/ 715 h 80390"/>
                <a:gd name="connsiteX63" fmla="*/ 321595 w 399785"/>
                <a:gd name="connsiteY63" fmla="*/ 79318 h 80390"/>
                <a:gd name="connsiteX64" fmla="*/ 399785 w 399785"/>
                <a:gd name="connsiteY64" fmla="*/ 45945 h 80390"/>
                <a:gd name="connsiteX65" fmla="*/ 393815 w 399785"/>
                <a:gd name="connsiteY65" fmla="*/ 71889 h 80390"/>
                <a:gd name="connsiteX66" fmla="*/ 375162 w 399785"/>
                <a:gd name="connsiteY66" fmla="*/ 80391 h 80390"/>
                <a:gd name="connsiteX67" fmla="*/ 356646 w 399785"/>
                <a:gd name="connsiteY67" fmla="*/ 72110 h 80390"/>
                <a:gd name="connsiteX68" fmla="*/ 350400 w 399785"/>
                <a:gd name="connsiteY68" fmla="*/ 47293 h 80390"/>
                <a:gd name="connsiteX69" fmla="*/ 350400 w 399785"/>
                <a:gd name="connsiteY69" fmla="*/ 34033 h 80390"/>
                <a:gd name="connsiteX70" fmla="*/ 356371 w 399785"/>
                <a:gd name="connsiteY70" fmla="*/ 8391 h 80390"/>
                <a:gd name="connsiteX71" fmla="*/ 375079 w 399785"/>
                <a:gd name="connsiteY71" fmla="*/ 0 h 80390"/>
                <a:gd name="connsiteX72" fmla="*/ 393650 w 399785"/>
                <a:gd name="connsiteY72" fmla="*/ 8116 h 80390"/>
                <a:gd name="connsiteX73" fmla="*/ 399785 w 399785"/>
                <a:gd name="connsiteY73" fmla="*/ 33042 h 80390"/>
                <a:gd name="connsiteX74" fmla="*/ 399785 w 399785"/>
                <a:gd name="connsiteY74" fmla="*/ 45945 h 80390"/>
                <a:gd name="connsiteX75" fmla="*/ 389854 w 399785"/>
                <a:gd name="connsiteY75" fmla="*/ 32354 h 80390"/>
                <a:gd name="connsiteX76" fmla="*/ 386305 w 399785"/>
                <a:gd name="connsiteY76" fmla="*/ 13976 h 80390"/>
                <a:gd name="connsiteX77" fmla="*/ 375079 w 399785"/>
                <a:gd name="connsiteY77" fmla="*/ 8171 h 80390"/>
                <a:gd name="connsiteX78" fmla="*/ 363937 w 399785"/>
                <a:gd name="connsiteY78" fmla="*/ 13921 h 80390"/>
                <a:gd name="connsiteX79" fmla="*/ 360333 w 399785"/>
                <a:gd name="connsiteY79" fmla="*/ 31612 h 80390"/>
                <a:gd name="connsiteX80" fmla="*/ 360333 w 399785"/>
                <a:gd name="connsiteY80" fmla="*/ 47513 h 80390"/>
                <a:gd name="connsiteX81" fmla="*/ 363992 w 399785"/>
                <a:gd name="connsiteY81" fmla="*/ 66249 h 80390"/>
                <a:gd name="connsiteX82" fmla="*/ 375162 w 399785"/>
                <a:gd name="connsiteY82" fmla="*/ 72275 h 80390"/>
                <a:gd name="connsiteX83" fmla="*/ 386084 w 399785"/>
                <a:gd name="connsiteY83" fmla="*/ 66580 h 80390"/>
                <a:gd name="connsiteX84" fmla="*/ 389854 w 399785"/>
                <a:gd name="connsiteY84" fmla="*/ 48641 h 80390"/>
                <a:gd name="connsiteX85" fmla="*/ 389854 w 399785"/>
                <a:gd name="connsiteY85" fmla="*/ 32354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99785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21595" y="79318"/>
                  </a:moveTo>
                  <a:lnTo>
                    <a:pt x="311607" y="79318"/>
                  </a:lnTo>
                  <a:lnTo>
                    <a:pt x="311607" y="13068"/>
                  </a:lnTo>
                  <a:lnTo>
                    <a:pt x="291551" y="20414"/>
                  </a:lnTo>
                  <a:lnTo>
                    <a:pt x="291551" y="11390"/>
                  </a:lnTo>
                  <a:lnTo>
                    <a:pt x="320054" y="715"/>
                  </a:lnTo>
                  <a:lnTo>
                    <a:pt x="321595" y="715"/>
                  </a:lnTo>
                  <a:lnTo>
                    <a:pt x="321595" y="79318"/>
                  </a:lnTo>
                  <a:close/>
                  <a:moveTo>
                    <a:pt x="399785" y="45945"/>
                  </a:moveTo>
                  <a:cubicBezTo>
                    <a:pt x="399785" y="57583"/>
                    <a:pt x="397805" y="66249"/>
                    <a:pt x="393815" y="71889"/>
                  </a:cubicBezTo>
                  <a:cubicBezTo>
                    <a:pt x="389854" y="77557"/>
                    <a:pt x="383636" y="80391"/>
                    <a:pt x="375162" y="80391"/>
                  </a:cubicBezTo>
                  <a:cubicBezTo>
                    <a:pt x="366825" y="80391"/>
                    <a:pt x="360635" y="77639"/>
                    <a:pt x="356646" y="72110"/>
                  </a:cubicBezTo>
                  <a:cubicBezTo>
                    <a:pt x="352629" y="66552"/>
                    <a:pt x="350538" y="58298"/>
                    <a:pt x="350400" y="47293"/>
                  </a:cubicBezTo>
                  <a:lnTo>
                    <a:pt x="350400" y="34033"/>
                  </a:lnTo>
                  <a:cubicBezTo>
                    <a:pt x="350400" y="22533"/>
                    <a:pt x="352381" y="13976"/>
                    <a:pt x="356371" y="8391"/>
                  </a:cubicBezTo>
                  <a:cubicBezTo>
                    <a:pt x="360333" y="2806"/>
                    <a:pt x="366578" y="0"/>
                    <a:pt x="375079" y="0"/>
                  </a:cubicBezTo>
                  <a:cubicBezTo>
                    <a:pt x="383498" y="0"/>
                    <a:pt x="389689" y="2696"/>
                    <a:pt x="393650" y="8116"/>
                  </a:cubicBezTo>
                  <a:cubicBezTo>
                    <a:pt x="397640" y="13481"/>
                    <a:pt x="399675" y="21817"/>
                    <a:pt x="399785" y="33042"/>
                  </a:cubicBezTo>
                  <a:lnTo>
                    <a:pt x="399785" y="45945"/>
                  </a:lnTo>
                  <a:close/>
                  <a:moveTo>
                    <a:pt x="389854" y="32354"/>
                  </a:moveTo>
                  <a:cubicBezTo>
                    <a:pt x="389854" y="23936"/>
                    <a:pt x="388671" y="17801"/>
                    <a:pt x="386305" y="13976"/>
                  </a:cubicBezTo>
                  <a:cubicBezTo>
                    <a:pt x="383939" y="10097"/>
                    <a:pt x="380197" y="8171"/>
                    <a:pt x="375079" y="8171"/>
                  </a:cubicBezTo>
                  <a:cubicBezTo>
                    <a:pt x="369990" y="8171"/>
                    <a:pt x="366275" y="10097"/>
                    <a:pt x="363937" y="13921"/>
                  </a:cubicBezTo>
                  <a:cubicBezTo>
                    <a:pt x="361626" y="17745"/>
                    <a:pt x="360415" y="23661"/>
                    <a:pt x="360333" y="31612"/>
                  </a:cubicBezTo>
                  <a:lnTo>
                    <a:pt x="360333" y="47513"/>
                  </a:lnTo>
                  <a:cubicBezTo>
                    <a:pt x="360333" y="55960"/>
                    <a:pt x="361571" y="62205"/>
                    <a:pt x="363992" y="66249"/>
                  </a:cubicBezTo>
                  <a:cubicBezTo>
                    <a:pt x="366468" y="70266"/>
                    <a:pt x="370182" y="72275"/>
                    <a:pt x="375162" y="72275"/>
                  </a:cubicBezTo>
                  <a:cubicBezTo>
                    <a:pt x="380087" y="72275"/>
                    <a:pt x="383718" y="70376"/>
                    <a:pt x="386084" y="66580"/>
                  </a:cubicBezTo>
                  <a:cubicBezTo>
                    <a:pt x="388478" y="62783"/>
                    <a:pt x="389744" y="56813"/>
                    <a:pt x="389854" y="48641"/>
                  </a:cubicBezTo>
                  <a:lnTo>
                    <a:pt x="389854" y="3235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4" name="Voľný tvar: obrazec 223">
              <a:extLst>
                <a:ext uri="{FF2B5EF4-FFF2-40B4-BE49-F238E27FC236}">
                  <a16:creationId xmlns:a16="http://schemas.microsoft.com/office/drawing/2014/main" id="{C16252FC-0BD7-4B14-BE3E-477AFF96FA03}"/>
                </a:ext>
              </a:extLst>
            </p:cNvPr>
            <p:cNvSpPr/>
            <p:nvPr/>
          </p:nvSpPr>
          <p:spPr>
            <a:xfrm>
              <a:off x="10696223" y="5413104"/>
              <a:ext cx="398822" cy="80390"/>
            </a:xfrm>
            <a:custGeom>
              <a:avLst/>
              <a:gdLst>
                <a:gd name="connsiteX0" fmla="*/ 56621 w 398822"/>
                <a:gd name="connsiteY0" fmla="*/ 1073 h 80390"/>
                <a:gd name="connsiteX1" fmla="*/ 56621 w 398822"/>
                <a:gd name="connsiteY1" fmla="*/ 54282 h 80390"/>
                <a:gd name="connsiteX2" fmla="*/ 49633 w 398822"/>
                <a:gd name="connsiteY2" fmla="*/ 72385 h 80390"/>
                <a:gd name="connsiteX3" fmla="*/ 30952 w 398822"/>
                <a:gd name="connsiteY3" fmla="*/ 80281 h 80390"/>
                <a:gd name="connsiteX4" fmla="*/ 28200 w 398822"/>
                <a:gd name="connsiteY4" fmla="*/ 80391 h 80390"/>
                <a:gd name="connsiteX5" fmla="*/ 7731 w 398822"/>
                <a:gd name="connsiteY5" fmla="*/ 73458 h 80390"/>
                <a:gd name="connsiteX6" fmla="*/ 0 w 398822"/>
                <a:gd name="connsiteY6" fmla="*/ 54392 h 80390"/>
                <a:gd name="connsiteX7" fmla="*/ 0 w 398822"/>
                <a:gd name="connsiteY7" fmla="*/ 1073 h 80390"/>
                <a:gd name="connsiteX8" fmla="*/ 10207 w 398822"/>
                <a:gd name="connsiteY8" fmla="*/ 1073 h 80390"/>
                <a:gd name="connsiteX9" fmla="*/ 10207 w 398822"/>
                <a:gd name="connsiteY9" fmla="*/ 54062 h 80390"/>
                <a:gd name="connsiteX10" fmla="*/ 14884 w 398822"/>
                <a:gd name="connsiteY10" fmla="*/ 67267 h 80390"/>
                <a:gd name="connsiteX11" fmla="*/ 28200 w 398822"/>
                <a:gd name="connsiteY11" fmla="*/ 71944 h 80390"/>
                <a:gd name="connsiteX12" fmla="*/ 41572 w 398822"/>
                <a:gd name="connsiteY12" fmla="*/ 67267 h 80390"/>
                <a:gd name="connsiteX13" fmla="*/ 46249 w 398822"/>
                <a:gd name="connsiteY13" fmla="*/ 54117 h 80390"/>
                <a:gd name="connsiteX14" fmla="*/ 46249 w 398822"/>
                <a:gd name="connsiteY14" fmla="*/ 1073 h 80390"/>
                <a:gd name="connsiteX15" fmla="*/ 56621 w 398822"/>
                <a:gd name="connsiteY15" fmla="*/ 1073 h 80390"/>
                <a:gd name="connsiteX16" fmla="*/ 119350 w 398822"/>
                <a:gd name="connsiteY16" fmla="*/ 50127 h 80390"/>
                <a:gd name="connsiteX17" fmla="*/ 93103 w 398822"/>
                <a:gd name="connsiteY17" fmla="*/ 50127 h 80390"/>
                <a:gd name="connsiteX18" fmla="*/ 93103 w 398822"/>
                <a:gd name="connsiteY18" fmla="*/ 42039 h 80390"/>
                <a:gd name="connsiteX19" fmla="*/ 119350 w 398822"/>
                <a:gd name="connsiteY19" fmla="*/ 42039 h 80390"/>
                <a:gd name="connsiteX20" fmla="*/ 119350 w 398822"/>
                <a:gd name="connsiteY20" fmla="*/ 50127 h 80390"/>
                <a:gd name="connsiteX21" fmla="*/ 201117 w 398822"/>
                <a:gd name="connsiteY21" fmla="*/ 58904 h 80390"/>
                <a:gd name="connsiteX22" fmla="*/ 168350 w 398822"/>
                <a:gd name="connsiteY22" fmla="*/ 58904 h 80390"/>
                <a:gd name="connsiteX23" fmla="*/ 160976 w 398822"/>
                <a:gd name="connsiteY23" fmla="*/ 79318 h 80390"/>
                <a:gd name="connsiteX24" fmla="*/ 150356 w 398822"/>
                <a:gd name="connsiteY24" fmla="*/ 79318 h 80390"/>
                <a:gd name="connsiteX25" fmla="*/ 180208 w 398822"/>
                <a:gd name="connsiteY25" fmla="*/ 1073 h 80390"/>
                <a:gd name="connsiteX26" fmla="*/ 189259 w 398822"/>
                <a:gd name="connsiteY26" fmla="*/ 1073 h 80390"/>
                <a:gd name="connsiteX27" fmla="*/ 219193 w 398822"/>
                <a:gd name="connsiteY27" fmla="*/ 79318 h 80390"/>
                <a:gd name="connsiteX28" fmla="*/ 208601 w 398822"/>
                <a:gd name="connsiteY28" fmla="*/ 79318 h 80390"/>
                <a:gd name="connsiteX29" fmla="*/ 201117 w 398822"/>
                <a:gd name="connsiteY29" fmla="*/ 58904 h 80390"/>
                <a:gd name="connsiteX30" fmla="*/ 171458 w 398822"/>
                <a:gd name="connsiteY30" fmla="*/ 50403 h 80390"/>
                <a:gd name="connsiteX31" fmla="*/ 198063 w 398822"/>
                <a:gd name="connsiteY31" fmla="*/ 50403 h 80390"/>
                <a:gd name="connsiteX32" fmla="*/ 184747 w 398822"/>
                <a:gd name="connsiteY32" fmla="*/ 13811 h 80390"/>
                <a:gd name="connsiteX33" fmla="*/ 171458 w 398822"/>
                <a:gd name="connsiteY33" fmla="*/ 50403 h 80390"/>
                <a:gd name="connsiteX34" fmla="*/ 276199 w 398822"/>
                <a:gd name="connsiteY34" fmla="*/ 45945 h 80390"/>
                <a:gd name="connsiteX35" fmla="*/ 270229 w 398822"/>
                <a:gd name="connsiteY35" fmla="*/ 71889 h 80390"/>
                <a:gd name="connsiteX36" fmla="*/ 251575 w 398822"/>
                <a:gd name="connsiteY36" fmla="*/ 80391 h 80390"/>
                <a:gd name="connsiteX37" fmla="*/ 233032 w 398822"/>
                <a:gd name="connsiteY37" fmla="*/ 72110 h 80390"/>
                <a:gd name="connsiteX38" fmla="*/ 226814 w 398822"/>
                <a:gd name="connsiteY38" fmla="*/ 47293 h 80390"/>
                <a:gd name="connsiteX39" fmla="*/ 226814 w 398822"/>
                <a:gd name="connsiteY39" fmla="*/ 34033 h 80390"/>
                <a:gd name="connsiteX40" fmla="*/ 232784 w 398822"/>
                <a:gd name="connsiteY40" fmla="*/ 8391 h 80390"/>
                <a:gd name="connsiteX41" fmla="*/ 251465 w 398822"/>
                <a:gd name="connsiteY41" fmla="*/ 0 h 80390"/>
                <a:gd name="connsiteX42" fmla="*/ 270064 w 398822"/>
                <a:gd name="connsiteY42" fmla="*/ 8116 h 80390"/>
                <a:gd name="connsiteX43" fmla="*/ 276199 w 398822"/>
                <a:gd name="connsiteY43" fmla="*/ 33042 h 80390"/>
                <a:gd name="connsiteX44" fmla="*/ 276199 w 398822"/>
                <a:gd name="connsiteY44" fmla="*/ 45945 h 80390"/>
                <a:gd name="connsiteX45" fmla="*/ 266240 w 398822"/>
                <a:gd name="connsiteY45" fmla="*/ 32354 h 80390"/>
                <a:gd name="connsiteX46" fmla="*/ 262718 w 398822"/>
                <a:gd name="connsiteY46" fmla="*/ 13976 h 80390"/>
                <a:gd name="connsiteX47" fmla="*/ 251465 w 398822"/>
                <a:gd name="connsiteY47" fmla="*/ 8171 h 80390"/>
                <a:gd name="connsiteX48" fmla="*/ 240350 w 398822"/>
                <a:gd name="connsiteY48" fmla="*/ 13921 h 80390"/>
                <a:gd name="connsiteX49" fmla="*/ 236746 w 398822"/>
                <a:gd name="connsiteY49" fmla="*/ 31612 h 80390"/>
                <a:gd name="connsiteX50" fmla="*/ 236746 w 398822"/>
                <a:gd name="connsiteY50" fmla="*/ 47513 h 80390"/>
                <a:gd name="connsiteX51" fmla="*/ 240405 w 398822"/>
                <a:gd name="connsiteY51" fmla="*/ 66249 h 80390"/>
                <a:gd name="connsiteX52" fmla="*/ 251575 w 398822"/>
                <a:gd name="connsiteY52" fmla="*/ 72275 h 80390"/>
                <a:gd name="connsiteX53" fmla="*/ 262498 w 398822"/>
                <a:gd name="connsiteY53" fmla="*/ 66580 h 80390"/>
                <a:gd name="connsiteX54" fmla="*/ 266240 w 398822"/>
                <a:gd name="connsiteY54" fmla="*/ 48641 h 80390"/>
                <a:gd name="connsiteX55" fmla="*/ 266240 w 398822"/>
                <a:gd name="connsiteY55" fmla="*/ 32354 h 80390"/>
                <a:gd name="connsiteX56" fmla="*/ 337992 w 398822"/>
                <a:gd name="connsiteY56" fmla="*/ 45945 h 80390"/>
                <a:gd name="connsiteX57" fmla="*/ 332022 w 398822"/>
                <a:gd name="connsiteY57" fmla="*/ 71889 h 80390"/>
                <a:gd name="connsiteX58" fmla="*/ 313369 w 398822"/>
                <a:gd name="connsiteY58" fmla="*/ 80391 h 80390"/>
                <a:gd name="connsiteX59" fmla="*/ 294852 w 398822"/>
                <a:gd name="connsiteY59" fmla="*/ 72110 h 80390"/>
                <a:gd name="connsiteX60" fmla="*/ 288607 w 398822"/>
                <a:gd name="connsiteY60" fmla="*/ 47293 h 80390"/>
                <a:gd name="connsiteX61" fmla="*/ 288607 w 398822"/>
                <a:gd name="connsiteY61" fmla="*/ 34033 h 80390"/>
                <a:gd name="connsiteX62" fmla="*/ 294578 w 398822"/>
                <a:gd name="connsiteY62" fmla="*/ 8391 h 80390"/>
                <a:gd name="connsiteX63" fmla="*/ 313259 w 398822"/>
                <a:gd name="connsiteY63" fmla="*/ 0 h 80390"/>
                <a:gd name="connsiteX64" fmla="*/ 331857 w 398822"/>
                <a:gd name="connsiteY64" fmla="*/ 8116 h 80390"/>
                <a:gd name="connsiteX65" fmla="*/ 337992 w 398822"/>
                <a:gd name="connsiteY65" fmla="*/ 33042 h 80390"/>
                <a:gd name="connsiteX66" fmla="*/ 337992 w 398822"/>
                <a:gd name="connsiteY66" fmla="*/ 45945 h 80390"/>
                <a:gd name="connsiteX67" fmla="*/ 328060 w 398822"/>
                <a:gd name="connsiteY67" fmla="*/ 32354 h 80390"/>
                <a:gd name="connsiteX68" fmla="*/ 324511 w 398822"/>
                <a:gd name="connsiteY68" fmla="*/ 13976 h 80390"/>
                <a:gd name="connsiteX69" fmla="*/ 313259 w 398822"/>
                <a:gd name="connsiteY69" fmla="*/ 8171 h 80390"/>
                <a:gd name="connsiteX70" fmla="*/ 302143 w 398822"/>
                <a:gd name="connsiteY70" fmla="*/ 13921 h 80390"/>
                <a:gd name="connsiteX71" fmla="*/ 298539 w 398822"/>
                <a:gd name="connsiteY71" fmla="*/ 31612 h 80390"/>
                <a:gd name="connsiteX72" fmla="*/ 298539 w 398822"/>
                <a:gd name="connsiteY72" fmla="*/ 47513 h 80390"/>
                <a:gd name="connsiteX73" fmla="*/ 302198 w 398822"/>
                <a:gd name="connsiteY73" fmla="*/ 66249 h 80390"/>
                <a:gd name="connsiteX74" fmla="*/ 313369 w 398822"/>
                <a:gd name="connsiteY74" fmla="*/ 72275 h 80390"/>
                <a:gd name="connsiteX75" fmla="*/ 324291 w 398822"/>
                <a:gd name="connsiteY75" fmla="*/ 66580 h 80390"/>
                <a:gd name="connsiteX76" fmla="*/ 328060 w 398822"/>
                <a:gd name="connsiteY76" fmla="*/ 48641 h 80390"/>
                <a:gd name="connsiteX77" fmla="*/ 328060 w 398822"/>
                <a:gd name="connsiteY77" fmla="*/ 32354 h 80390"/>
                <a:gd name="connsiteX78" fmla="*/ 388836 w 398822"/>
                <a:gd name="connsiteY78" fmla="*/ 44927 h 80390"/>
                <a:gd name="connsiteX79" fmla="*/ 381352 w 398822"/>
                <a:gd name="connsiteY79" fmla="*/ 50897 h 80390"/>
                <a:gd name="connsiteX80" fmla="*/ 371888 w 398822"/>
                <a:gd name="connsiteY80" fmla="*/ 53154 h 80390"/>
                <a:gd name="connsiteX81" fmla="*/ 360085 w 398822"/>
                <a:gd name="connsiteY81" fmla="*/ 49824 h 80390"/>
                <a:gd name="connsiteX82" fmla="*/ 352326 w 398822"/>
                <a:gd name="connsiteY82" fmla="*/ 40470 h 80390"/>
                <a:gd name="connsiteX83" fmla="*/ 349603 w 398822"/>
                <a:gd name="connsiteY83" fmla="*/ 27100 h 80390"/>
                <a:gd name="connsiteX84" fmla="*/ 352546 w 398822"/>
                <a:gd name="connsiteY84" fmla="*/ 12958 h 80390"/>
                <a:gd name="connsiteX85" fmla="*/ 361048 w 398822"/>
                <a:gd name="connsiteY85" fmla="*/ 3329 h 80390"/>
                <a:gd name="connsiteX86" fmla="*/ 373841 w 398822"/>
                <a:gd name="connsiteY86" fmla="*/ 0 h 80390"/>
                <a:gd name="connsiteX87" fmla="*/ 392110 w 398822"/>
                <a:gd name="connsiteY87" fmla="*/ 8721 h 80390"/>
                <a:gd name="connsiteX88" fmla="*/ 398823 w 398822"/>
                <a:gd name="connsiteY88" fmla="*/ 32354 h 80390"/>
                <a:gd name="connsiteX89" fmla="*/ 398823 w 398822"/>
                <a:gd name="connsiteY89" fmla="*/ 35243 h 80390"/>
                <a:gd name="connsiteX90" fmla="*/ 389799 w 398822"/>
                <a:gd name="connsiteY90" fmla="*/ 68615 h 80390"/>
                <a:gd name="connsiteX91" fmla="*/ 362534 w 398822"/>
                <a:gd name="connsiteY91" fmla="*/ 79373 h 80390"/>
                <a:gd name="connsiteX92" fmla="*/ 360608 w 398822"/>
                <a:gd name="connsiteY92" fmla="*/ 79373 h 80390"/>
                <a:gd name="connsiteX93" fmla="*/ 360608 w 398822"/>
                <a:gd name="connsiteY93" fmla="*/ 70982 h 80390"/>
                <a:gd name="connsiteX94" fmla="*/ 362699 w 398822"/>
                <a:gd name="connsiteY94" fmla="*/ 70982 h 80390"/>
                <a:gd name="connsiteX95" fmla="*/ 381627 w 398822"/>
                <a:gd name="connsiteY95" fmla="*/ 64599 h 80390"/>
                <a:gd name="connsiteX96" fmla="*/ 388836 w 398822"/>
                <a:gd name="connsiteY96" fmla="*/ 44927 h 80390"/>
                <a:gd name="connsiteX97" fmla="*/ 373511 w 398822"/>
                <a:gd name="connsiteY97" fmla="*/ 44927 h 80390"/>
                <a:gd name="connsiteX98" fmla="*/ 382700 w 398822"/>
                <a:gd name="connsiteY98" fmla="*/ 41874 h 80390"/>
                <a:gd name="connsiteX99" fmla="*/ 388863 w 398822"/>
                <a:gd name="connsiteY99" fmla="*/ 34280 h 80390"/>
                <a:gd name="connsiteX100" fmla="*/ 388863 w 398822"/>
                <a:gd name="connsiteY100" fmla="*/ 30318 h 80390"/>
                <a:gd name="connsiteX101" fmla="*/ 384626 w 398822"/>
                <a:gd name="connsiteY101" fmla="*/ 14416 h 80390"/>
                <a:gd name="connsiteX102" fmla="*/ 373896 w 398822"/>
                <a:gd name="connsiteY102" fmla="*/ 8281 h 80390"/>
                <a:gd name="connsiteX103" fmla="*/ 363359 w 398822"/>
                <a:gd name="connsiteY103" fmla="*/ 13343 h 80390"/>
                <a:gd name="connsiteX104" fmla="*/ 359370 w 398822"/>
                <a:gd name="connsiteY104" fmla="*/ 26549 h 80390"/>
                <a:gd name="connsiteX105" fmla="*/ 363194 w 398822"/>
                <a:gd name="connsiteY105" fmla="*/ 39755 h 80390"/>
                <a:gd name="connsiteX106" fmla="*/ 373511 w 398822"/>
                <a:gd name="connsiteY106" fmla="*/ 44927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398822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88836" y="44927"/>
                  </a:moveTo>
                  <a:cubicBezTo>
                    <a:pt x="386745" y="47403"/>
                    <a:pt x="384268" y="49385"/>
                    <a:pt x="381352" y="50897"/>
                  </a:cubicBezTo>
                  <a:cubicBezTo>
                    <a:pt x="378491" y="52383"/>
                    <a:pt x="375327" y="53154"/>
                    <a:pt x="371888" y="53154"/>
                  </a:cubicBezTo>
                  <a:cubicBezTo>
                    <a:pt x="367376" y="53154"/>
                    <a:pt x="363441" y="52025"/>
                    <a:pt x="360085" y="49824"/>
                  </a:cubicBezTo>
                  <a:cubicBezTo>
                    <a:pt x="356756" y="47596"/>
                    <a:pt x="354170" y="44487"/>
                    <a:pt x="352326" y="40470"/>
                  </a:cubicBezTo>
                  <a:cubicBezTo>
                    <a:pt x="350510" y="36426"/>
                    <a:pt x="349603" y="31969"/>
                    <a:pt x="349603" y="27100"/>
                  </a:cubicBezTo>
                  <a:cubicBezTo>
                    <a:pt x="349603" y="21845"/>
                    <a:pt x="350593" y="17140"/>
                    <a:pt x="352546" y="12958"/>
                  </a:cubicBezTo>
                  <a:cubicBezTo>
                    <a:pt x="354555" y="8776"/>
                    <a:pt x="357389" y="5557"/>
                    <a:pt x="361048" y="3329"/>
                  </a:cubicBezTo>
                  <a:cubicBezTo>
                    <a:pt x="364707" y="1128"/>
                    <a:pt x="368971" y="0"/>
                    <a:pt x="373841" y="0"/>
                  </a:cubicBezTo>
                  <a:cubicBezTo>
                    <a:pt x="381572" y="0"/>
                    <a:pt x="387653" y="2916"/>
                    <a:pt x="392110" y="8721"/>
                  </a:cubicBezTo>
                  <a:cubicBezTo>
                    <a:pt x="396567" y="14471"/>
                    <a:pt x="398823" y="22367"/>
                    <a:pt x="398823" y="32354"/>
                  </a:cubicBezTo>
                  <a:lnTo>
                    <a:pt x="398823" y="35243"/>
                  </a:lnTo>
                  <a:cubicBezTo>
                    <a:pt x="398823" y="50485"/>
                    <a:pt x="395796" y="61600"/>
                    <a:pt x="389799" y="68615"/>
                  </a:cubicBezTo>
                  <a:cubicBezTo>
                    <a:pt x="383773" y="75604"/>
                    <a:pt x="374694" y="79180"/>
                    <a:pt x="362534" y="79373"/>
                  </a:cubicBezTo>
                  <a:lnTo>
                    <a:pt x="360608" y="79373"/>
                  </a:lnTo>
                  <a:lnTo>
                    <a:pt x="360608" y="70982"/>
                  </a:lnTo>
                  <a:lnTo>
                    <a:pt x="362699" y="70982"/>
                  </a:lnTo>
                  <a:cubicBezTo>
                    <a:pt x="370898" y="70844"/>
                    <a:pt x="377225" y="68726"/>
                    <a:pt x="381627" y="64599"/>
                  </a:cubicBezTo>
                  <a:cubicBezTo>
                    <a:pt x="386029" y="60444"/>
                    <a:pt x="388423" y="53897"/>
                    <a:pt x="388836" y="44927"/>
                  </a:cubicBezTo>
                  <a:close/>
                  <a:moveTo>
                    <a:pt x="373511" y="44927"/>
                  </a:moveTo>
                  <a:cubicBezTo>
                    <a:pt x="376840" y="44927"/>
                    <a:pt x="379894" y="43909"/>
                    <a:pt x="382700" y="41874"/>
                  </a:cubicBezTo>
                  <a:cubicBezTo>
                    <a:pt x="385534" y="39810"/>
                    <a:pt x="387598" y="37307"/>
                    <a:pt x="388863" y="34280"/>
                  </a:cubicBezTo>
                  <a:lnTo>
                    <a:pt x="388863" y="30318"/>
                  </a:lnTo>
                  <a:cubicBezTo>
                    <a:pt x="388863" y="23798"/>
                    <a:pt x="387460" y="18488"/>
                    <a:pt x="384626" y="14416"/>
                  </a:cubicBezTo>
                  <a:cubicBezTo>
                    <a:pt x="381792" y="10317"/>
                    <a:pt x="378216" y="8281"/>
                    <a:pt x="373896" y="8281"/>
                  </a:cubicBezTo>
                  <a:cubicBezTo>
                    <a:pt x="369522" y="8281"/>
                    <a:pt x="366000" y="9959"/>
                    <a:pt x="363359" y="13343"/>
                  </a:cubicBezTo>
                  <a:cubicBezTo>
                    <a:pt x="360690" y="16673"/>
                    <a:pt x="359370" y="21074"/>
                    <a:pt x="359370" y="26549"/>
                  </a:cubicBezTo>
                  <a:cubicBezTo>
                    <a:pt x="359370" y="31887"/>
                    <a:pt x="360635" y="36289"/>
                    <a:pt x="363194" y="39755"/>
                  </a:cubicBezTo>
                  <a:cubicBezTo>
                    <a:pt x="365780" y="43222"/>
                    <a:pt x="369219" y="44927"/>
                    <a:pt x="373511" y="44927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5" name="Voľný tvar: obrazec 224">
              <a:extLst>
                <a:ext uri="{FF2B5EF4-FFF2-40B4-BE49-F238E27FC236}">
                  <a16:creationId xmlns:a16="http://schemas.microsoft.com/office/drawing/2014/main" id="{8092E127-E6DD-40CF-95A1-947581C26435}"/>
                </a:ext>
              </a:extLst>
            </p:cNvPr>
            <p:cNvSpPr/>
            <p:nvPr/>
          </p:nvSpPr>
          <p:spPr>
            <a:xfrm>
              <a:off x="10778761" y="4972907"/>
              <a:ext cx="400005" cy="217952"/>
            </a:xfrm>
            <a:custGeom>
              <a:avLst/>
              <a:gdLst>
                <a:gd name="connsiteX0" fmla="*/ 56621 w 400005"/>
                <a:gd name="connsiteY0" fmla="*/ 1073 h 217952"/>
                <a:gd name="connsiteX1" fmla="*/ 56621 w 400005"/>
                <a:gd name="connsiteY1" fmla="*/ 54282 h 217952"/>
                <a:gd name="connsiteX2" fmla="*/ 49633 w 400005"/>
                <a:gd name="connsiteY2" fmla="*/ 72385 h 217952"/>
                <a:gd name="connsiteX3" fmla="*/ 30952 w 400005"/>
                <a:gd name="connsiteY3" fmla="*/ 80281 h 217952"/>
                <a:gd name="connsiteX4" fmla="*/ 28200 w 400005"/>
                <a:gd name="connsiteY4" fmla="*/ 80391 h 217952"/>
                <a:gd name="connsiteX5" fmla="*/ 7731 w 400005"/>
                <a:gd name="connsiteY5" fmla="*/ 73458 h 217952"/>
                <a:gd name="connsiteX6" fmla="*/ 0 w 400005"/>
                <a:gd name="connsiteY6" fmla="*/ 54392 h 217952"/>
                <a:gd name="connsiteX7" fmla="*/ 0 w 400005"/>
                <a:gd name="connsiteY7" fmla="*/ 1073 h 217952"/>
                <a:gd name="connsiteX8" fmla="*/ 10207 w 400005"/>
                <a:gd name="connsiteY8" fmla="*/ 1073 h 217952"/>
                <a:gd name="connsiteX9" fmla="*/ 10207 w 400005"/>
                <a:gd name="connsiteY9" fmla="*/ 54062 h 217952"/>
                <a:gd name="connsiteX10" fmla="*/ 14884 w 400005"/>
                <a:gd name="connsiteY10" fmla="*/ 67267 h 217952"/>
                <a:gd name="connsiteX11" fmla="*/ 28200 w 400005"/>
                <a:gd name="connsiteY11" fmla="*/ 71944 h 217952"/>
                <a:gd name="connsiteX12" fmla="*/ 41572 w 400005"/>
                <a:gd name="connsiteY12" fmla="*/ 67267 h 217952"/>
                <a:gd name="connsiteX13" fmla="*/ 46249 w 400005"/>
                <a:gd name="connsiteY13" fmla="*/ 54117 h 217952"/>
                <a:gd name="connsiteX14" fmla="*/ 46249 w 400005"/>
                <a:gd name="connsiteY14" fmla="*/ 1073 h 217952"/>
                <a:gd name="connsiteX15" fmla="*/ 56621 w 400005"/>
                <a:gd name="connsiteY15" fmla="*/ 1073 h 217952"/>
                <a:gd name="connsiteX16" fmla="*/ 119350 w 400005"/>
                <a:gd name="connsiteY16" fmla="*/ 50127 h 217952"/>
                <a:gd name="connsiteX17" fmla="*/ 93103 w 400005"/>
                <a:gd name="connsiteY17" fmla="*/ 50127 h 217952"/>
                <a:gd name="connsiteX18" fmla="*/ 93103 w 400005"/>
                <a:gd name="connsiteY18" fmla="*/ 42039 h 217952"/>
                <a:gd name="connsiteX19" fmla="*/ 119350 w 400005"/>
                <a:gd name="connsiteY19" fmla="*/ 42039 h 217952"/>
                <a:gd name="connsiteX20" fmla="*/ 119350 w 400005"/>
                <a:gd name="connsiteY20" fmla="*/ 50127 h 217952"/>
                <a:gd name="connsiteX21" fmla="*/ 201117 w 400005"/>
                <a:gd name="connsiteY21" fmla="*/ 58904 h 217952"/>
                <a:gd name="connsiteX22" fmla="*/ 168350 w 400005"/>
                <a:gd name="connsiteY22" fmla="*/ 58904 h 217952"/>
                <a:gd name="connsiteX23" fmla="*/ 160976 w 400005"/>
                <a:gd name="connsiteY23" fmla="*/ 79318 h 217952"/>
                <a:gd name="connsiteX24" fmla="*/ 150356 w 400005"/>
                <a:gd name="connsiteY24" fmla="*/ 79318 h 217952"/>
                <a:gd name="connsiteX25" fmla="*/ 180208 w 400005"/>
                <a:gd name="connsiteY25" fmla="*/ 1073 h 217952"/>
                <a:gd name="connsiteX26" fmla="*/ 189259 w 400005"/>
                <a:gd name="connsiteY26" fmla="*/ 1073 h 217952"/>
                <a:gd name="connsiteX27" fmla="*/ 219193 w 400005"/>
                <a:gd name="connsiteY27" fmla="*/ 79318 h 217952"/>
                <a:gd name="connsiteX28" fmla="*/ 208601 w 400005"/>
                <a:gd name="connsiteY28" fmla="*/ 79318 h 217952"/>
                <a:gd name="connsiteX29" fmla="*/ 201117 w 400005"/>
                <a:gd name="connsiteY29" fmla="*/ 58904 h 217952"/>
                <a:gd name="connsiteX30" fmla="*/ 171458 w 400005"/>
                <a:gd name="connsiteY30" fmla="*/ 50403 h 217952"/>
                <a:gd name="connsiteX31" fmla="*/ 198063 w 400005"/>
                <a:gd name="connsiteY31" fmla="*/ 50403 h 217952"/>
                <a:gd name="connsiteX32" fmla="*/ 184747 w 400005"/>
                <a:gd name="connsiteY32" fmla="*/ 13811 h 217952"/>
                <a:gd name="connsiteX33" fmla="*/ 171458 w 400005"/>
                <a:gd name="connsiteY33" fmla="*/ 50403 h 217952"/>
                <a:gd name="connsiteX34" fmla="*/ 276199 w 400005"/>
                <a:gd name="connsiteY34" fmla="*/ 45945 h 217952"/>
                <a:gd name="connsiteX35" fmla="*/ 270229 w 400005"/>
                <a:gd name="connsiteY35" fmla="*/ 71889 h 217952"/>
                <a:gd name="connsiteX36" fmla="*/ 251575 w 400005"/>
                <a:gd name="connsiteY36" fmla="*/ 80391 h 217952"/>
                <a:gd name="connsiteX37" fmla="*/ 233032 w 400005"/>
                <a:gd name="connsiteY37" fmla="*/ 72110 h 217952"/>
                <a:gd name="connsiteX38" fmla="*/ 226814 w 400005"/>
                <a:gd name="connsiteY38" fmla="*/ 47293 h 217952"/>
                <a:gd name="connsiteX39" fmla="*/ 226814 w 400005"/>
                <a:gd name="connsiteY39" fmla="*/ 34033 h 217952"/>
                <a:gd name="connsiteX40" fmla="*/ 232784 w 400005"/>
                <a:gd name="connsiteY40" fmla="*/ 8391 h 217952"/>
                <a:gd name="connsiteX41" fmla="*/ 251465 w 400005"/>
                <a:gd name="connsiteY41" fmla="*/ 0 h 217952"/>
                <a:gd name="connsiteX42" fmla="*/ 270064 w 400005"/>
                <a:gd name="connsiteY42" fmla="*/ 8116 h 217952"/>
                <a:gd name="connsiteX43" fmla="*/ 276199 w 400005"/>
                <a:gd name="connsiteY43" fmla="*/ 33042 h 217952"/>
                <a:gd name="connsiteX44" fmla="*/ 276199 w 400005"/>
                <a:gd name="connsiteY44" fmla="*/ 45945 h 217952"/>
                <a:gd name="connsiteX45" fmla="*/ 266240 w 400005"/>
                <a:gd name="connsiteY45" fmla="*/ 32354 h 217952"/>
                <a:gd name="connsiteX46" fmla="*/ 262718 w 400005"/>
                <a:gd name="connsiteY46" fmla="*/ 13976 h 217952"/>
                <a:gd name="connsiteX47" fmla="*/ 251465 w 400005"/>
                <a:gd name="connsiteY47" fmla="*/ 8171 h 217952"/>
                <a:gd name="connsiteX48" fmla="*/ 240350 w 400005"/>
                <a:gd name="connsiteY48" fmla="*/ 13921 h 217952"/>
                <a:gd name="connsiteX49" fmla="*/ 236746 w 400005"/>
                <a:gd name="connsiteY49" fmla="*/ 31612 h 217952"/>
                <a:gd name="connsiteX50" fmla="*/ 236746 w 400005"/>
                <a:gd name="connsiteY50" fmla="*/ 47513 h 217952"/>
                <a:gd name="connsiteX51" fmla="*/ 240405 w 400005"/>
                <a:gd name="connsiteY51" fmla="*/ 66249 h 217952"/>
                <a:gd name="connsiteX52" fmla="*/ 251575 w 400005"/>
                <a:gd name="connsiteY52" fmla="*/ 72275 h 217952"/>
                <a:gd name="connsiteX53" fmla="*/ 262498 w 400005"/>
                <a:gd name="connsiteY53" fmla="*/ 66580 h 217952"/>
                <a:gd name="connsiteX54" fmla="*/ 266240 w 400005"/>
                <a:gd name="connsiteY54" fmla="*/ 48641 h 217952"/>
                <a:gd name="connsiteX55" fmla="*/ 266240 w 400005"/>
                <a:gd name="connsiteY55" fmla="*/ 32354 h 217952"/>
                <a:gd name="connsiteX56" fmla="*/ 337992 w 400005"/>
                <a:gd name="connsiteY56" fmla="*/ 45945 h 217952"/>
                <a:gd name="connsiteX57" fmla="*/ 332022 w 400005"/>
                <a:gd name="connsiteY57" fmla="*/ 71889 h 217952"/>
                <a:gd name="connsiteX58" fmla="*/ 313369 w 400005"/>
                <a:gd name="connsiteY58" fmla="*/ 80391 h 217952"/>
                <a:gd name="connsiteX59" fmla="*/ 294852 w 400005"/>
                <a:gd name="connsiteY59" fmla="*/ 72110 h 217952"/>
                <a:gd name="connsiteX60" fmla="*/ 288607 w 400005"/>
                <a:gd name="connsiteY60" fmla="*/ 47293 h 217952"/>
                <a:gd name="connsiteX61" fmla="*/ 288607 w 400005"/>
                <a:gd name="connsiteY61" fmla="*/ 34033 h 217952"/>
                <a:gd name="connsiteX62" fmla="*/ 294578 w 400005"/>
                <a:gd name="connsiteY62" fmla="*/ 8391 h 217952"/>
                <a:gd name="connsiteX63" fmla="*/ 313259 w 400005"/>
                <a:gd name="connsiteY63" fmla="*/ 0 h 217952"/>
                <a:gd name="connsiteX64" fmla="*/ 331857 w 400005"/>
                <a:gd name="connsiteY64" fmla="*/ 8116 h 217952"/>
                <a:gd name="connsiteX65" fmla="*/ 337992 w 400005"/>
                <a:gd name="connsiteY65" fmla="*/ 33042 h 217952"/>
                <a:gd name="connsiteX66" fmla="*/ 337992 w 400005"/>
                <a:gd name="connsiteY66" fmla="*/ 45945 h 217952"/>
                <a:gd name="connsiteX67" fmla="*/ 328060 w 400005"/>
                <a:gd name="connsiteY67" fmla="*/ 32354 h 217952"/>
                <a:gd name="connsiteX68" fmla="*/ 324511 w 400005"/>
                <a:gd name="connsiteY68" fmla="*/ 13976 h 217952"/>
                <a:gd name="connsiteX69" fmla="*/ 313259 w 400005"/>
                <a:gd name="connsiteY69" fmla="*/ 8171 h 217952"/>
                <a:gd name="connsiteX70" fmla="*/ 302143 w 400005"/>
                <a:gd name="connsiteY70" fmla="*/ 13921 h 217952"/>
                <a:gd name="connsiteX71" fmla="*/ 298539 w 400005"/>
                <a:gd name="connsiteY71" fmla="*/ 31612 h 217952"/>
                <a:gd name="connsiteX72" fmla="*/ 298539 w 400005"/>
                <a:gd name="connsiteY72" fmla="*/ 47513 h 217952"/>
                <a:gd name="connsiteX73" fmla="*/ 302198 w 400005"/>
                <a:gd name="connsiteY73" fmla="*/ 66249 h 217952"/>
                <a:gd name="connsiteX74" fmla="*/ 313369 w 400005"/>
                <a:gd name="connsiteY74" fmla="*/ 72275 h 217952"/>
                <a:gd name="connsiteX75" fmla="*/ 324291 w 400005"/>
                <a:gd name="connsiteY75" fmla="*/ 66580 h 217952"/>
                <a:gd name="connsiteX76" fmla="*/ 328060 w 400005"/>
                <a:gd name="connsiteY76" fmla="*/ 48641 h 217952"/>
                <a:gd name="connsiteX77" fmla="*/ 328060 w 400005"/>
                <a:gd name="connsiteY77" fmla="*/ 32354 h 217952"/>
                <a:gd name="connsiteX78" fmla="*/ 398162 w 400005"/>
                <a:gd name="connsiteY78" fmla="*/ 21487 h 217952"/>
                <a:gd name="connsiteX79" fmla="*/ 395053 w 400005"/>
                <a:gd name="connsiteY79" fmla="*/ 31914 h 217952"/>
                <a:gd name="connsiteX80" fmla="*/ 386717 w 400005"/>
                <a:gd name="connsiteY80" fmla="*/ 39067 h 217952"/>
                <a:gd name="connsiteX81" fmla="*/ 396401 w 400005"/>
                <a:gd name="connsiteY81" fmla="*/ 46743 h 217952"/>
                <a:gd name="connsiteX82" fmla="*/ 400006 w 400005"/>
                <a:gd name="connsiteY82" fmla="*/ 58188 h 217952"/>
                <a:gd name="connsiteX83" fmla="*/ 393128 w 400005"/>
                <a:gd name="connsiteY83" fmla="*/ 74366 h 217952"/>
                <a:gd name="connsiteX84" fmla="*/ 375107 w 400005"/>
                <a:gd name="connsiteY84" fmla="*/ 80391 h 217952"/>
                <a:gd name="connsiteX85" fmla="*/ 357004 w 400005"/>
                <a:gd name="connsiteY85" fmla="*/ 74366 h 217952"/>
                <a:gd name="connsiteX86" fmla="*/ 350235 w 400005"/>
                <a:gd name="connsiteY86" fmla="*/ 58188 h 217952"/>
                <a:gd name="connsiteX87" fmla="*/ 353674 w 400005"/>
                <a:gd name="connsiteY87" fmla="*/ 46743 h 217952"/>
                <a:gd name="connsiteX88" fmla="*/ 363304 w 400005"/>
                <a:gd name="connsiteY88" fmla="*/ 39012 h 217952"/>
                <a:gd name="connsiteX89" fmla="*/ 355077 w 400005"/>
                <a:gd name="connsiteY89" fmla="*/ 31859 h 217952"/>
                <a:gd name="connsiteX90" fmla="*/ 352079 w 400005"/>
                <a:gd name="connsiteY90" fmla="*/ 21487 h 217952"/>
                <a:gd name="connsiteX91" fmla="*/ 358407 w 400005"/>
                <a:gd name="connsiteY91" fmla="*/ 5805 h 217952"/>
                <a:gd name="connsiteX92" fmla="*/ 375107 w 400005"/>
                <a:gd name="connsiteY92" fmla="*/ 0 h 217952"/>
                <a:gd name="connsiteX93" fmla="*/ 391779 w 400005"/>
                <a:gd name="connsiteY93" fmla="*/ 5805 h 217952"/>
                <a:gd name="connsiteX94" fmla="*/ 398162 w 400005"/>
                <a:gd name="connsiteY94" fmla="*/ 21487 h 217952"/>
                <a:gd name="connsiteX95" fmla="*/ 390046 w 400005"/>
                <a:gd name="connsiteY95" fmla="*/ 57996 h 217952"/>
                <a:gd name="connsiteX96" fmla="*/ 385864 w 400005"/>
                <a:gd name="connsiteY96" fmla="*/ 47293 h 217952"/>
                <a:gd name="connsiteX97" fmla="*/ 375024 w 400005"/>
                <a:gd name="connsiteY97" fmla="*/ 43167 h 217952"/>
                <a:gd name="connsiteX98" fmla="*/ 364212 w 400005"/>
                <a:gd name="connsiteY98" fmla="*/ 47238 h 217952"/>
                <a:gd name="connsiteX99" fmla="*/ 360195 w 400005"/>
                <a:gd name="connsiteY99" fmla="*/ 57996 h 217952"/>
                <a:gd name="connsiteX100" fmla="*/ 364102 w 400005"/>
                <a:gd name="connsiteY100" fmla="*/ 68450 h 217952"/>
                <a:gd name="connsiteX101" fmla="*/ 375107 w 400005"/>
                <a:gd name="connsiteY101" fmla="*/ 72275 h 217952"/>
                <a:gd name="connsiteX102" fmla="*/ 386084 w 400005"/>
                <a:gd name="connsiteY102" fmla="*/ 68450 h 217952"/>
                <a:gd name="connsiteX103" fmla="*/ 390046 w 400005"/>
                <a:gd name="connsiteY103" fmla="*/ 57996 h 217952"/>
                <a:gd name="connsiteX104" fmla="*/ 375107 w 400005"/>
                <a:gd name="connsiteY104" fmla="*/ 8171 h 217952"/>
                <a:gd name="connsiteX105" fmla="*/ 365615 w 400005"/>
                <a:gd name="connsiteY105" fmla="*/ 11830 h 217952"/>
                <a:gd name="connsiteX106" fmla="*/ 362011 w 400005"/>
                <a:gd name="connsiteY106" fmla="*/ 21652 h 217952"/>
                <a:gd name="connsiteX107" fmla="*/ 365560 w 400005"/>
                <a:gd name="connsiteY107" fmla="*/ 31336 h 217952"/>
                <a:gd name="connsiteX108" fmla="*/ 375107 w 400005"/>
                <a:gd name="connsiteY108" fmla="*/ 34996 h 217952"/>
                <a:gd name="connsiteX109" fmla="*/ 384626 w 400005"/>
                <a:gd name="connsiteY109" fmla="*/ 31336 h 217952"/>
                <a:gd name="connsiteX110" fmla="*/ 388230 w 400005"/>
                <a:gd name="connsiteY110" fmla="*/ 21652 h 217952"/>
                <a:gd name="connsiteX111" fmla="*/ 384516 w 400005"/>
                <a:gd name="connsiteY111" fmla="*/ 11940 h 217952"/>
                <a:gd name="connsiteX112" fmla="*/ 375107 w 400005"/>
                <a:gd name="connsiteY112" fmla="*/ 8171 h 217952"/>
                <a:gd name="connsiteX113" fmla="*/ 69469 w 400005"/>
                <a:gd name="connsiteY113" fmla="*/ 216879 h 217952"/>
                <a:gd name="connsiteX114" fmla="*/ 69469 w 400005"/>
                <a:gd name="connsiteY114" fmla="*/ 138634 h 217952"/>
                <a:gd name="connsiteX115" fmla="*/ 91562 w 400005"/>
                <a:gd name="connsiteY115" fmla="*/ 138634 h 217952"/>
                <a:gd name="connsiteX116" fmla="*/ 109610 w 400005"/>
                <a:gd name="connsiteY116" fmla="*/ 143147 h 217952"/>
                <a:gd name="connsiteX117" fmla="*/ 121716 w 400005"/>
                <a:gd name="connsiteY117" fmla="*/ 155995 h 217952"/>
                <a:gd name="connsiteX118" fmla="*/ 126063 w 400005"/>
                <a:gd name="connsiteY118" fmla="*/ 175115 h 217952"/>
                <a:gd name="connsiteX119" fmla="*/ 126063 w 400005"/>
                <a:gd name="connsiteY119" fmla="*/ 180123 h 217952"/>
                <a:gd name="connsiteX120" fmla="*/ 121743 w 400005"/>
                <a:gd name="connsiteY120" fmla="*/ 199519 h 217952"/>
                <a:gd name="connsiteX121" fmla="*/ 109555 w 400005"/>
                <a:gd name="connsiteY121" fmla="*/ 212312 h 217952"/>
                <a:gd name="connsiteX122" fmla="*/ 91122 w 400005"/>
                <a:gd name="connsiteY122" fmla="*/ 216879 h 217952"/>
                <a:gd name="connsiteX123" fmla="*/ 69469 w 400005"/>
                <a:gd name="connsiteY123" fmla="*/ 216879 h 217952"/>
                <a:gd name="connsiteX124" fmla="*/ 79786 w 400005"/>
                <a:gd name="connsiteY124" fmla="*/ 147136 h 217952"/>
                <a:gd name="connsiteX125" fmla="*/ 79786 w 400005"/>
                <a:gd name="connsiteY125" fmla="*/ 208433 h 217952"/>
                <a:gd name="connsiteX126" fmla="*/ 90654 w 400005"/>
                <a:gd name="connsiteY126" fmla="*/ 208433 h 217952"/>
                <a:gd name="connsiteX127" fmla="*/ 109170 w 400005"/>
                <a:gd name="connsiteY127" fmla="*/ 201032 h 217952"/>
                <a:gd name="connsiteX128" fmla="*/ 115856 w 400005"/>
                <a:gd name="connsiteY128" fmla="*/ 179903 h 217952"/>
                <a:gd name="connsiteX129" fmla="*/ 115856 w 400005"/>
                <a:gd name="connsiteY129" fmla="*/ 175336 h 217952"/>
                <a:gd name="connsiteX130" fmla="*/ 109555 w 400005"/>
                <a:gd name="connsiteY130" fmla="*/ 154647 h 217952"/>
                <a:gd name="connsiteX131" fmla="*/ 91837 w 400005"/>
                <a:gd name="connsiteY131" fmla="*/ 147136 h 217952"/>
                <a:gd name="connsiteX132" fmla="*/ 79786 w 400005"/>
                <a:gd name="connsiteY132" fmla="*/ 147136 h 217952"/>
                <a:gd name="connsiteX133" fmla="*/ 161582 w 400005"/>
                <a:gd name="connsiteY133" fmla="*/ 180508 h 217952"/>
                <a:gd name="connsiteX134" fmla="*/ 152007 w 400005"/>
                <a:gd name="connsiteY134" fmla="*/ 190440 h 217952"/>
                <a:gd name="connsiteX135" fmla="*/ 152007 w 400005"/>
                <a:gd name="connsiteY135" fmla="*/ 216879 h 217952"/>
                <a:gd name="connsiteX136" fmla="*/ 141690 w 400005"/>
                <a:gd name="connsiteY136" fmla="*/ 216879 h 217952"/>
                <a:gd name="connsiteX137" fmla="*/ 141690 w 400005"/>
                <a:gd name="connsiteY137" fmla="*/ 138634 h 217952"/>
                <a:gd name="connsiteX138" fmla="*/ 152007 w 400005"/>
                <a:gd name="connsiteY138" fmla="*/ 138634 h 217952"/>
                <a:gd name="connsiteX139" fmla="*/ 152007 w 400005"/>
                <a:gd name="connsiteY139" fmla="*/ 177316 h 217952"/>
                <a:gd name="connsiteX140" fmla="*/ 186783 w 400005"/>
                <a:gd name="connsiteY140" fmla="*/ 138634 h 217952"/>
                <a:gd name="connsiteX141" fmla="*/ 199246 w 400005"/>
                <a:gd name="connsiteY141" fmla="*/ 138634 h 217952"/>
                <a:gd name="connsiteX142" fmla="*/ 168460 w 400005"/>
                <a:gd name="connsiteY142" fmla="*/ 173190 h 217952"/>
                <a:gd name="connsiteX143" fmla="*/ 201667 w 400005"/>
                <a:gd name="connsiteY143" fmla="*/ 216879 h 217952"/>
                <a:gd name="connsiteX144" fmla="*/ 189314 w 400005"/>
                <a:gd name="connsiteY144" fmla="*/ 216879 h 217952"/>
                <a:gd name="connsiteX145" fmla="*/ 161582 w 400005"/>
                <a:gd name="connsiteY145" fmla="*/ 180508 h 217952"/>
                <a:gd name="connsiteX146" fmla="*/ 269156 w 400005"/>
                <a:gd name="connsiteY146" fmla="*/ 180288 h 217952"/>
                <a:gd name="connsiteX147" fmla="*/ 265277 w 400005"/>
                <a:gd name="connsiteY147" fmla="*/ 200372 h 217952"/>
                <a:gd name="connsiteX148" fmla="*/ 254327 w 400005"/>
                <a:gd name="connsiteY148" fmla="*/ 213440 h 217952"/>
                <a:gd name="connsiteX149" fmla="*/ 237764 w 400005"/>
                <a:gd name="connsiteY149" fmla="*/ 217952 h 217952"/>
                <a:gd name="connsiteX150" fmla="*/ 221394 w 400005"/>
                <a:gd name="connsiteY150" fmla="*/ 213440 h 217952"/>
                <a:gd name="connsiteX151" fmla="*/ 210251 w 400005"/>
                <a:gd name="connsiteY151" fmla="*/ 200482 h 217952"/>
                <a:gd name="connsiteX152" fmla="*/ 206235 w 400005"/>
                <a:gd name="connsiteY152" fmla="*/ 180976 h 217952"/>
                <a:gd name="connsiteX153" fmla="*/ 206235 w 400005"/>
                <a:gd name="connsiteY153" fmla="*/ 175336 h 217952"/>
                <a:gd name="connsiteX154" fmla="*/ 210141 w 400005"/>
                <a:gd name="connsiteY154" fmla="*/ 155417 h 217952"/>
                <a:gd name="connsiteX155" fmla="*/ 221229 w 400005"/>
                <a:gd name="connsiteY155" fmla="*/ 142183 h 217952"/>
                <a:gd name="connsiteX156" fmla="*/ 237654 w 400005"/>
                <a:gd name="connsiteY156" fmla="*/ 137561 h 217952"/>
                <a:gd name="connsiteX157" fmla="*/ 254216 w 400005"/>
                <a:gd name="connsiteY157" fmla="*/ 142129 h 217952"/>
                <a:gd name="connsiteX158" fmla="*/ 265277 w 400005"/>
                <a:gd name="connsiteY158" fmla="*/ 155307 h 217952"/>
                <a:gd name="connsiteX159" fmla="*/ 269156 w 400005"/>
                <a:gd name="connsiteY159" fmla="*/ 175336 h 217952"/>
                <a:gd name="connsiteX160" fmla="*/ 269156 w 400005"/>
                <a:gd name="connsiteY160" fmla="*/ 180288 h 217952"/>
                <a:gd name="connsiteX161" fmla="*/ 258894 w 400005"/>
                <a:gd name="connsiteY161" fmla="*/ 175225 h 217952"/>
                <a:gd name="connsiteX162" fmla="*/ 253309 w 400005"/>
                <a:gd name="connsiteY162" fmla="*/ 153904 h 217952"/>
                <a:gd name="connsiteX163" fmla="*/ 237654 w 400005"/>
                <a:gd name="connsiteY163" fmla="*/ 146420 h 217952"/>
                <a:gd name="connsiteX164" fmla="*/ 222247 w 400005"/>
                <a:gd name="connsiteY164" fmla="*/ 153904 h 217952"/>
                <a:gd name="connsiteX165" fmla="*/ 216497 w 400005"/>
                <a:gd name="connsiteY165" fmla="*/ 174538 h 217952"/>
                <a:gd name="connsiteX166" fmla="*/ 216497 w 400005"/>
                <a:gd name="connsiteY166" fmla="*/ 180288 h 217952"/>
                <a:gd name="connsiteX167" fmla="*/ 222137 w 400005"/>
                <a:gd name="connsiteY167" fmla="*/ 201500 h 217952"/>
                <a:gd name="connsiteX168" fmla="*/ 237764 w 400005"/>
                <a:gd name="connsiteY168" fmla="*/ 209203 h 217952"/>
                <a:gd name="connsiteX169" fmla="*/ 253254 w 400005"/>
                <a:gd name="connsiteY169" fmla="*/ 201940 h 217952"/>
                <a:gd name="connsiteX170" fmla="*/ 258894 w 400005"/>
                <a:gd name="connsiteY170" fmla="*/ 181031 h 217952"/>
                <a:gd name="connsiteX171" fmla="*/ 258894 w 400005"/>
                <a:gd name="connsiteY171" fmla="*/ 175225 h 217952"/>
                <a:gd name="connsiteX172" fmla="*/ 328858 w 400005"/>
                <a:gd name="connsiteY172" fmla="*/ 180728 h 217952"/>
                <a:gd name="connsiteX173" fmla="*/ 294935 w 400005"/>
                <a:gd name="connsiteY173" fmla="*/ 180728 h 217952"/>
                <a:gd name="connsiteX174" fmla="*/ 294935 w 400005"/>
                <a:gd name="connsiteY174" fmla="*/ 208433 h 217952"/>
                <a:gd name="connsiteX175" fmla="*/ 334333 w 400005"/>
                <a:gd name="connsiteY175" fmla="*/ 208433 h 217952"/>
                <a:gd name="connsiteX176" fmla="*/ 334333 w 400005"/>
                <a:gd name="connsiteY176" fmla="*/ 216879 h 217952"/>
                <a:gd name="connsiteX177" fmla="*/ 284618 w 400005"/>
                <a:gd name="connsiteY177" fmla="*/ 216879 h 217952"/>
                <a:gd name="connsiteX178" fmla="*/ 284618 w 400005"/>
                <a:gd name="connsiteY178" fmla="*/ 138634 h 217952"/>
                <a:gd name="connsiteX179" fmla="*/ 333810 w 400005"/>
                <a:gd name="connsiteY179" fmla="*/ 138634 h 217952"/>
                <a:gd name="connsiteX180" fmla="*/ 333810 w 400005"/>
                <a:gd name="connsiteY180" fmla="*/ 147136 h 217952"/>
                <a:gd name="connsiteX181" fmla="*/ 294935 w 400005"/>
                <a:gd name="connsiteY181" fmla="*/ 147136 h 217952"/>
                <a:gd name="connsiteX182" fmla="*/ 294935 w 400005"/>
                <a:gd name="connsiteY182" fmla="*/ 172282 h 217952"/>
                <a:gd name="connsiteX183" fmla="*/ 328858 w 400005"/>
                <a:gd name="connsiteY183" fmla="*/ 172282 h 217952"/>
                <a:gd name="connsiteX184" fmla="*/ 328858 w 400005"/>
                <a:gd name="connsiteY184" fmla="*/ 180728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400005" h="217952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98162" y="21487"/>
                  </a:moveTo>
                  <a:cubicBezTo>
                    <a:pt x="398162" y="25394"/>
                    <a:pt x="397144" y="28888"/>
                    <a:pt x="395053" y="31914"/>
                  </a:cubicBezTo>
                  <a:cubicBezTo>
                    <a:pt x="393018" y="34968"/>
                    <a:pt x="390239" y="37362"/>
                    <a:pt x="386717" y="39067"/>
                  </a:cubicBezTo>
                  <a:cubicBezTo>
                    <a:pt x="390817" y="40828"/>
                    <a:pt x="394035" y="43387"/>
                    <a:pt x="396401" y="46743"/>
                  </a:cubicBezTo>
                  <a:cubicBezTo>
                    <a:pt x="398795" y="50127"/>
                    <a:pt x="400006" y="53924"/>
                    <a:pt x="400006" y="58188"/>
                  </a:cubicBezTo>
                  <a:cubicBezTo>
                    <a:pt x="400006" y="64984"/>
                    <a:pt x="397695" y="70349"/>
                    <a:pt x="393128" y="74366"/>
                  </a:cubicBezTo>
                  <a:cubicBezTo>
                    <a:pt x="388561" y="78382"/>
                    <a:pt x="382563" y="80391"/>
                    <a:pt x="375107" y="80391"/>
                  </a:cubicBezTo>
                  <a:cubicBezTo>
                    <a:pt x="367596" y="80391"/>
                    <a:pt x="361571" y="78382"/>
                    <a:pt x="357004" y="74366"/>
                  </a:cubicBezTo>
                  <a:cubicBezTo>
                    <a:pt x="352491" y="70321"/>
                    <a:pt x="350235" y="64929"/>
                    <a:pt x="350235" y="58188"/>
                  </a:cubicBezTo>
                  <a:cubicBezTo>
                    <a:pt x="350235" y="53979"/>
                    <a:pt x="351391" y="50155"/>
                    <a:pt x="353674" y="46743"/>
                  </a:cubicBezTo>
                  <a:cubicBezTo>
                    <a:pt x="356013" y="43359"/>
                    <a:pt x="359205" y="40773"/>
                    <a:pt x="363304" y="39012"/>
                  </a:cubicBezTo>
                  <a:cubicBezTo>
                    <a:pt x="359810" y="37307"/>
                    <a:pt x="357086" y="34913"/>
                    <a:pt x="355077" y="31859"/>
                  </a:cubicBezTo>
                  <a:cubicBezTo>
                    <a:pt x="353069" y="28833"/>
                    <a:pt x="352079" y="25366"/>
                    <a:pt x="352079" y="21487"/>
                  </a:cubicBezTo>
                  <a:cubicBezTo>
                    <a:pt x="352079" y="14911"/>
                    <a:pt x="354170" y="9684"/>
                    <a:pt x="358407" y="5805"/>
                  </a:cubicBezTo>
                  <a:cubicBezTo>
                    <a:pt x="362644" y="1953"/>
                    <a:pt x="368201" y="0"/>
                    <a:pt x="375107" y="0"/>
                  </a:cubicBezTo>
                  <a:cubicBezTo>
                    <a:pt x="381985" y="0"/>
                    <a:pt x="387543" y="1953"/>
                    <a:pt x="391779" y="5805"/>
                  </a:cubicBezTo>
                  <a:cubicBezTo>
                    <a:pt x="396044" y="9684"/>
                    <a:pt x="398162" y="14911"/>
                    <a:pt x="398162" y="21487"/>
                  </a:cubicBezTo>
                  <a:close/>
                  <a:moveTo>
                    <a:pt x="390046" y="57996"/>
                  </a:moveTo>
                  <a:cubicBezTo>
                    <a:pt x="390046" y="53621"/>
                    <a:pt x="388671" y="50045"/>
                    <a:pt x="385864" y="47293"/>
                  </a:cubicBezTo>
                  <a:cubicBezTo>
                    <a:pt x="383113" y="44542"/>
                    <a:pt x="379481" y="43167"/>
                    <a:pt x="375024" y="43167"/>
                  </a:cubicBezTo>
                  <a:cubicBezTo>
                    <a:pt x="370540" y="43167"/>
                    <a:pt x="366935" y="44515"/>
                    <a:pt x="364212" y="47238"/>
                  </a:cubicBezTo>
                  <a:cubicBezTo>
                    <a:pt x="361516" y="49962"/>
                    <a:pt x="360195" y="53539"/>
                    <a:pt x="360195" y="57996"/>
                  </a:cubicBezTo>
                  <a:cubicBezTo>
                    <a:pt x="360195" y="62425"/>
                    <a:pt x="361488" y="65919"/>
                    <a:pt x="364102" y="68450"/>
                  </a:cubicBezTo>
                  <a:cubicBezTo>
                    <a:pt x="366743" y="71009"/>
                    <a:pt x="370429" y="72275"/>
                    <a:pt x="375107" y="72275"/>
                  </a:cubicBezTo>
                  <a:cubicBezTo>
                    <a:pt x="379784" y="72275"/>
                    <a:pt x="383443" y="71009"/>
                    <a:pt x="386084" y="68450"/>
                  </a:cubicBezTo>
                  <a:cubicBezTo>
                    <a:pt x="388726" y="65892"/>
                    <a:pt x="390046" y="62398"/>
                    <a:pt x="390046" y="57996"/>
                  </a:cubicBezTo>
                  <a:close/>
                  <a:moveTo>
                    <a:pt x="375107" y="8171"/>
                  </a:moveTo>
                  <a:cubicBezTo>
                    <a:pt x="371228" y="8171"/>
                    <a:pt x="368036" y="9381"/>
                    <a:pt x="365615" y="11830"/>
                  </a:cubicBezTo>
                  <a:cubicBezTo>
                    <a:pt x="363221" y="14224"/>
                    <a:pt x="362011" y="17498"/>
                    <a:pt x="362011" y="21652"/>
                  </a:cubicBezTo>
                  <a:cubicBezTo>
                    <a:pt x="362011" y="25641"/>
                    <a:pt x="363194" y="28860"/>
                    <a:pt x="365560" y="31336"/>
                  </a:cubicBezTo>
                  <a:cubicBezTo>
                    <a:pt x="367953" y="33757"/>
                    <a:pt x="371145" y="34996"/>
                    <a:pt x="375107" y="34996"/>
                  </a:cubicBezTo>
                  <a:cubicBezTo>
                    <a:pt x="379096" y="34996"/>
                    <a:pt x="382260" y="33757"/>
                    <a:pt x="384626" y="31336"/>
                  </a:cubicBezTo>
                  <a:cubicBezTo>
                    <a:pt x="387020" y="28860"/>
                    <a:pt x="388230" y="25641"/>
                    <a:pt x="388230" y="21652"/>
                  </a:cubicBezTo>
                  <a:cubicBezTo>
                    <a:pt x="388230" y="17690"/>
                    <a:pt x="386992" y="14444"/>
                    <a:pt x="384516" y="11940"/>
                  </a:cubicBezTo>
                  <a:cubicBezTo>
                    <a:pt x="382040" y="9437"/>
                    <a:pt x="378931" y="8171"/>
                    <a:pt x="375107" y="8171"/>
                  </a:cubicBezTo>
                  <a:close/>
                  <a:moveTo>
                    <a:pt x="69469" y="216879"/>
                  </a:moveTo>
                  <a:lnTo>
                    <a:pt x="69469" y="138634"/>
                  </a:lnTo>
                  <a:lnTo>
                    <a:pt x="91562" y="138634"/>
                  </a:lnTo>
                  <a:cubicBezTo>
                    <a:pt x="98357" y="138634"/>
                    <a:pt x="104383" y="140147"/>
                    <a:pt x="109610" y="143147"/>
                  </a:cubicBezTo>
                  <a:cubicBezTo>
                    <a:pt x="114838" y="146172"/>
                    <a:pt x="118882" y="150437"/>
                    <a:pt x="121716" y="155995"/>
                  </a:cubicBezTo>
                  <a:cubicBezTo>
                    <a:pt x="124577" y="161552"/>
                    <a:pt x="126008" y="167935"/>
                    <a:pt x="126063" y="175115"/>
                  </a:cubicBezTo>
                  <a:lnTo>
                    <a:pt x="126063" y="180123"/>
                  </a:lnTo>
                  <a:cubicBezTo>
                    <a:pt x="126063" y="187496"/>
                    <a:pt x="124632" y="193962"/>
                    <a:pt x="121743" y="199519"/>
                  </a:cubicBezTo>
                  <a:cubicBezTo>
                    <a:pt x="118937" y="205076"/>
                    <a:pt x="114865" y="209341"/>
                    <a:pt x="109555" y="212312"/>
                  </a:cubicBezTo>
                  <a:cubicBezTo>
                    <a:pt x="104300" y="215284"/>
                    <a:pt x="98138" y="216797"/>
                    <a:pt x="91122" y="216879"/>
                  </a:cubicBezTo>
                  <a:lnTo>
                    <a:pt x="69469" y="216879"/>
                  </a:lnTo>
                  <a:close/>
                  <a:moveTo>
                    <a:pt x="79786" y="147136"/>
                  </a:moveTo>
                  <a:lnTo>
                    <a:pt x="79786" y="208433"/>
                  </a:lnTo>
                  <a:lnTo>
                    <a:pt x="90654" y="208433"/>
                  </a:lnTo>
                  <a:cubicBezTo>
                    <a:pt x="98605" y="208433"/>
                    <a:pt x="104768" y="205985"/>
                    <a:pt x="109170" y="201032"/>
                  </a:cubicBezTo>
                  <a:cubicBezTo>
                    <a:pt x="113627" y="196080"/>
                    <a:pt x="115856" y="189037"/>
                    <a:pt x="115856" y="179903"/>
                  </a:cubicBezTo>
                  <a:lnTo>
                    <a:pt x="115856" y="175336"/>
                  </a:lnTo>
                  <a:cubicBezTo>
                    <a:pt x="115856" y="166449"/>
                    <a:pt x="113737" y="159571"/>
                    <a:pt x="109555" y="154647"/>
                  </a:cubicBezTo>
                  <a:cubicBezTo>
                    <a:pt x="105401" y="149722"/>
                    <a:pt x="99486" y="147191"/>
                    <a:pt x="91837" y="147136"/>
                  </a:cubicBezTo>
                  <a:lnTo>
                    <a:pt x="79786" y="147136"/>
                  </a:lnTo>
                  <a:close/>
                  <a:moveTo>
                    <a:pt x="161582" y="180508"/>
                  </a:moveTo>
                  <a:lnTo>
                    <a:pt x="152007" y="190440"/>
                  </a:lnTo>
                  <a:lnTo>
                    <a:pt x="152007" y="216879"/>
                  </a:lnTo>
                  <a:lnTo>
                    <a:pt x="141690" y="216879"/>
                  </a:lnTo>
                  <a:lnTo>
                    <a:pt x="141690" y="138634"/>
                  </a:lnTo>
                  <a:lnTo>
                    <a:pt x="152007" y="138634"/>
                  </a:lnTo>
                  <a:lnTo>
                    <a:pt x="152007" y="177316"/>
                  </a:lnTo>
                  <a:lnTo>
                    <a:pt x="186783" y="138634"/>
                  </a:lnTo>
                  <a:lnTo>
                    <a:pt x="199246" y="138634"/>
                  </a:lnTo>
                  <a:lnTo>
                    <a:pt x="168460" y="173190"/>
                  </a:lnTo>
                  <a:lnTo>
                    <a:pt x="201667" y="216879"/>
                  </a:lnTo>
                  <a:lnTo>
                    <a:pt x="189314" y="216879"/>
                  </a:lnTo>
                  <a:lnTo>
                    <a:pt x="161582" y="180508"/>
                  </a:lnTo>
                  <a:close/>
                  <a:moveTo>
                    <a:pt x="269156" y="180288"/>
                  </a:moveTo>
                  <a:cubicBezTo>
                    <a:pt x="269156" y="187964"/>
                    <a:pt x="267863" y="194649"/>
                    <a:pt x="265277" y="200372"/>
                  </a:cubicBezTo>
                  <a:cubicBezTo>
                    <a:pt x="262718" y="206067"/>
                    <a:pt x="259059" y="210442"/>
                    <a:pt x="254327" y="213440"/>
                  </a:cubicBezTo>
                  <a:cubicBezTo>
                    <a:pt x="249594" y="216439"/>
                    <a:pt x="244064" y="217952"/>
                    <a:pt x="237764" y="217952"/>
                  </a:cubicBezTo>
                  <a:cubicBezTo>
                    <a:pt x="231601" y="217952"/>
                    <a:pt x="226154" y="216439"/>
                    <a:pt x="221394" y="213440"/>
                  </a:cubicBezTo>
                  <a:cubicBezTo>
                    <a:pt x="216607" y="210387"/>
                    <a:pt x="212920" y="206067"/>
                    <a:pt x="210251" y="200482"/>
                  </a:cubicBezTo>
                  <a:cubicBezTo>
                    <a:pt x="207638" y="194869"/>
                    <a:pt x="206290" y="188377"/>
                    <a:pt x="206235" y="180976"/>
                  </a:cubicBezTo>
                  <a:lnTo>
                    <a:pt x="206235" y="175336"/>
                  </a:lnTo>
                  <a:cubicBezTo>
                    <a:pt x="206235" y="167825"/>
                    <a:pt x="207528" y="161167"/>
                    <a:pt x="210141" y="155417"/>
                  </a:cubicBezTo>
                  <a:cubicBezTo>
                    <a:pt x="212755" y="149639"/>
                    <a:pt x="216469" y="145237"/>
                    <a:pt x="221229" y="142183"/>
                  </a:cubicBezTo>
                  <a:cubicBezTo>
                    <a:pt x="226016" y="139102"/>
                    <a:pt x="231491" y="137561"/>
                    <a:pt x="237654" y="137561"/>
                  </a:cubicBezTo>
                  <a:cubicBezTo>
                    <a:pt x="243927" y="137561"/>
                    <a:pt x="249457" y="139102"/>
                    <a:pt x="254216" y="142129"/>
                  </a:cubicBezTo>
                  <a:cubicBezTo>
                    <a:pt x="259004" y="145155"/>
                    <a:pt x="262718" y="149529"/>
                    <a:pt x="265277" y="155307"/>
                  </a:cubicBezTo>
                  <a:cubicBezTo>
                    <a:pt x="267863" y="161029"/>
                    <a:pt x="269156" y="167715"/>
                    <a:pt x="269156" y="175336"/>
                  </a:cubicBezTo>
                  <a:lnTo>
                    <a:pt x="269156" y="180288"/>
                  </a:lnTo>
                  <a:close/>
                  <a:moveTo>
                    <a:pt x="258894" y="175225"/>
                  </a:moveTo>
                  <a:cubicBezTo>
                    <a:pt x="258894" y="165954"/>
                    <a:pt x="257023" y="158856"/>
                    <a:pt x="253309" y="153904"/>
                  </a:cubicBezTo>
                  <a:cubicBezTo>
                    <a:pt x="249567" y="148924"/>
                    <a:pt x="244367" y="146420"/>
                    <a:pt x="237654" y="146420"/>
                  </a:cubicBezTo>
                  <a:cubicBezTo>
                    <a:pt x="231133" y="146420"/>
                    <a:pt x="226016" y="148924"/>
                    <a:pt x="222247" y="153904"/>
                  </a:cubicBezTo>
                  <a:cubicBezTo>
                    <a:pt x="218505" y="158856"/>
                    <a:pt x="216607" y="165734"/>
                    <a:pt x="216497" y="174538"/>
                  </a:cubicBezTo>
                  <a:lnTo>
                    <a:pt x="216497" y="180288"/>
                  </a:lnTo>
                  <a:cubicBezTo>
                    <a:pt x="216497" y="189284"/>
                    <a:pt x="218367" y="196355"/>
                    <a:pt x="222137" y="201500"/>
                  </a:cubicBezTo>
                  <a:cubicBezTo>
                    <a:pt x="225933" y="206645"/>
                    <a:pt x="231133" y="209203"/>
                    <a:pt x="237764" y="209203"/>
                  </a:cubicBezTo>
                  <a:cubicBezTo>
                    <a:pt x="244422" y="209203"/>
                    <a:pt x="249594" y="206782"/>
                    <a:pt x="253254" y="201940"/>
                  </a:cubicBezTo>
                  <a:cubicBezTo>
                    <a:pt x="256913" y="197070"/>
                    <a:pt x="258783" y="190110"/>
                    <a:pt x="258894" y="181031"/>
                  </a:cubicBezTo>
                  <a:lnTo>
                    <a:pt x="258894" y="175225"/>
                  </a:lnTo>
                  <a:close/>
                  <a:moveTo>
                    <a:pt x="328858" y="180728"/>
                  </a:moveTo>
                  <a:lnTo>
                    <a:pt x="294935" y="180728"/>
                  </a:lnTo>
                  <a:lnTo>
                    <a:pt x="294935" y="208433"/>
                  </a:lnTo>
                  <a:lnTo>
                    <a:pt x="334333" y="208433"/>
                  </a:lnTo>
                  <a:lnTo>
                    <a:pt x="334333" y="216879"/>
                  </a:lnTo>
                  <a:lnTo>
                    <a:pt x="284618" y="216879"/>
                  </a:lnTo>
                  <a:lnTo>
                    <a:pt x="284618" y="138634"/>
                  </a:lnTo>
                  <a:lnTo>
                    <a:pt x="333810" y="138634"/>
                  </a:lnTo>
                  <a:lnTo>
                    <a:pt x="333810" y="147136"/>
                  </a:lnTo>
                  <a:lnTo>
                    <a:pt x="294935" y="147136"/>
                  </a:lnTo>
                  <a:lnTo>
                    <a:pt x="294935" y="172282"/>
                  </a:lnTo>
                  <a:lnTo>
                    <a:pt x="328858" y="172282"/>
                  </a:lnTo>
                  <a:lnTo>
                    <a:pt x="328858" y="18072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6" name="Voľný tvar: obrazec 225">
              <a:extLst>
                <a:ext uri="{FF2B5EF4-FFF2-40B4-BE49-F238E27FC236}">
                  <a16:creationId xmlns:a16="http://schemas.microsoft.com/office/drawing/2014/main" id="{473EB86F-043D-45A6-BB7A-DAA19BFEB81F}"/>
                </a:ext>
              </a:extLst>
            </p:cNvPr>
            <p:cNvSpPr/>
            <p:nvPr/>
          </p:nvSpPr>
          <p:spPr>
            <a:xfrm>
              <a:off x="10778761" y="3459731"/>
              <a:ext cx="383388" cy="80390"/>
            </a:xfrm>
            <a:custGeom>
              <a:avLst/>
              <a:gdLst>
                <a:gd name="connsiteX0" fmla="*/ 56621 w 383388"/>
                <a:gd name="connsiteY0" fmla="*/ 1073 h 80390"/>
                <a:gd name="connsiteX1" fmla="*/ 56621 w 383388"/>
                <a:gd name="connsiteY1" fmla="*/ 54282 h 80390"/>
                <a:gd name="connsiteX2" fmla="*/ 49633 w 383388"/>
                <a:gd name="connsiteY2" fmla="*/ 72385 h 80390"/>
                <a:gd name="connsiteX3" fmla="*/ 30952 w 383388"/>
                <a:gd name="connsiteY3" fmla="*/ 80281 h 80390"/>
                <a:gd name="connsiteX4" fmla="*/ 28200 w 383388"/>
                <a:gd name="connsiteY4" fmla="*/ 80391 h 80390"/>
                <a:gd name="connsiteX5" fmla="*/ 7731 w 383388"/>
                <a:gd name="connsiteY5" fmla="*/ 73458 h 80390"/>
                <a:gd name="connsiteX6" fmla="*/ 0 w 383388"/>
                <a:gd name="connsiteY6" fmla="*/ 54392 h 80390"/>
                <a:gd name="connsiteX7" fmla="*/ 0 w 383388"/>
                <a:gd name="connsiteY7" fmla="*/ 1073 h 80390"/>
                <a:gd name="connsiteX8" fmla="*/ 10207 w 383388"/>
                <a:gd name="connsiteY8" fmla="*/ 1073 h 80390"/>
                <a:gd name="connsiteX9" fmla="*/ 10207 w 383388"/>
                <a:gd name="connsiteY9" fmla="*/ 54062 h 80390"/>
                <a:gd name="connsiteX10" fmla="*/ 14884 w 383388"/>
                <a:gd name="connsiteY10" fmla="*/ 67267 h 80390"/>
                <a:gd name="connsiteX11" fmla="*/ 28200 w 383388"/>
                <a:gd name="connsiteY11" fmla="*/ 71944 h 80390"/>
                <a:gd name="connsiteX12" fmla="*/ 41572 w 383388"/>
                <a:gd name="connsiteY12" fmla="*/ 67267 h 80390"/>
                <a:gd name="connsiteX13" fmla="*/ 46249 w 383388"/>
                <a:gd name="connsiteY13" fmla="*/ 54117 h 80390"/>
                <a:gd name="connsiteX14" fmla="*/ 46249 w 383388"/>
                <a:gd name="connsiteY14" fmla="*/ 1073 h 80390"/>
                <a:gd name="connsiteX15" fmla="*/ 56621 w 383388"/>
                <a:gd name="connsiteY15" fmla="*/ 1073 h 80390"/>
                <a:gd name="connsiteX16" fmla="*/ 119350 w 383388"/>
                <a:gd name="connsiteY16" fmla="*/ 50127 h 80390"/>
                <a:gd name="connsiteX17" fmla="*/ 93103 w 383388"/>
                <a:gd name="connsiteY17" fmla="*/ 50127 h 80390"/>
                <a:gd name="connsiteX18" fmla="*/ 93103 w 383388"/>
                <a:gd name="connsiteY18" fmla="*/ 42039 h 80390"/>
                <a:gd name="connsiteX19" fmla="*/ 119350 w 383388"/>
                <a:gd name="connsiteY19" fmla="*/ 42039 h 80390"/>
                <a:gd name="connsiteX20" fmla="*/ 119350 w 383388"/>
                <a:gd name="connsiteY20" fmla="*/ 50127 h 80390"/>
                <a:gd name="connsiteX21" fmla="*/ 201117 w 383388"/>
                <a:gd name="connsiteY21" fmla="*/ 58904 h 80390"/>
                <a:gd name="connsiteX22" fmla="*/ 168350 w 383388"/>
                <a:gd name="connsiteY22" fmla="*/ 58904 h 80390"/>
                <a:gd name="connsiteX23" fmla="*/ 160976 w 383388"/>
                <a:gd name="connsiteY23" fmla="*/ 79318 h 80390"/>
                <a:gd name="connsiteX24" fmla="*/ 150356 w 383388"/>
                <a:gd name="connsiteY24" fmla="*/ 79318 h 80390"/>
                <a:gd name="connsiteX25" fmla="*/ 180208 w 383388"/>
                <a:gd name="connsiteY25" fmla="*/ 1073 h 80390"/>
                <a:gd name="connsiteX26" fmla="*/ 189259 w 383388"/>
                <a:gd name="connsiteY26" fmla="*/ 1073 h 80390"/>
                <a:gd name="connsiteX27" fmla="*/ 219193 w 383388"/>
                <a:gd name="connsiteY27" fmla="*/ 79318 h 80390"/>
                <a:gd name="connsiteX28" fmla="*/ 208601 w 383388"/>
                <a:gd name="connsiteY28" fmla="*/ 79318 h 80390"/>
                <a:gd name="connsiteX29" fmla="*/ 201117 w 383388"/>
                <a:gd name="connsiteY29" fmla="*/ 58904 h 80390"/>
                <a:gd name="connsiteX30" fmla="*/ 171458 w 383388"/>
                <a:gd name="connsiteY30" fmla="*/ 50403 h 80390"/>
                <a:gd name="connsiteX31" fmla="*/ 198063 w 383388"/>
                <a:gd name="connsiteY31" fmla="*/ 50403 h 80390"/>
                <a:gd name="connsiteX32" fmla="*/ 184747 w 383388"/>
                <a:gd name="connsiteY32" fmla="*/ 13811 h 80390"/>
                <a:gd name="connsiteX33" fmla="*/ 171458 w 383388"/>
                <a:gd name="connsiteY33" fmla="*/ 50403 h 80390"/>
                <a:gd name="connsiteX34" fmla="*/ 276199 w 383388"/>
                <a:gd name="connsiteY34" fmla="*/ 45945 h 80390"/>
                <a:gd name="connsiteX35" fmla="*/ 270229 w 383388"/>
                <a:gd name="connsiteY35" fmla="*/ 71889 h 80390"/>
                <a:gd name="connsiteX36" fmla="*/ 251575 w 383388"/>
                <a:gd name="connsiteY36" fmla="*/ 80391 h 80390"/>
                <a:gd name="connsiteX37" fmla="*/ 233032 w 383388"/>
                <a:gd name="connsiteY37" fmla="*/ 72110 h 80390"/>
                <a:gd name="connsiteX38" fmla="*/ 226814 w 383388"/>
                <a:gd name="connsiteY38" fmla="*/ 47293 h 80390"/>
                <a:gd name="connsiteX39" fmla="*/ 226814 w 383388"/>
                <a:gd name="connsiteY39" fmla="*/ 34033 h 80390"/>
                <a:gd name="connsiteX40" fmla="*/ 232784 w 383388"/>
                <a:gd name="connsiteY40" fmla="*/ 8391 h 80390"/>
                <a:gd name="connsiteX41" fmla="*/ 251465 w 383388"/>
                <a:gd name="connsiteY41" fmla="*/ 0 h 80390"/>
                <a:gd name="connsiteX42" fmla="*/ 270064 w 383388"/>
                <a:gd name="connsiteY42" fmla="*/ 8116 h 80390"/>
                <a:gd name="connsiteX43" fmla="*/ 276199 w 383388"/>
                <a:gd name="connsiteY43" fmla="*/ 33042 h 80390"/>
                <a:gd name="connsiteX44" fmla="*/ 276199 w 383388"/>
                <a:gd name="connsiteY44" fmla="*/ 45945 h 80390"/>
                <a:gd name="connsiteX45" fmla="*/ 266240 w 383388"/>
                <a:gd name="connsiteY45" fmla="*/ 32354 h 80390"/>
                <a:gd name="connsiteX46" fmla="*/ 262718 w 383388"/>
                <a:gd name="connsiteY46" fmla="*/ 13976 h 80390"/>
                <a:gd name="connsiteX47" fmla="*/ 251465 w 383388"/>
                <a:gd name="connsiteY47" fmla="*/ 8171 h 80390"/>
                <a:gd name="connsiteX48" fmla="*/ 240350 w 383388"/>
                <a:gd name="connsiteY48" fmla="*/ 13921 h 80390"/>
                <a:gd name="connsiteX49" fmla="*/ 236746 w 383388"/>
                <a:gd name="connsiteY49" fmla="*/ 31612 h 80390"/>
                <a:gd name="connsiteX50" fmla="*/ 236746 w 383388"/>
                <a:gd name="connsiteY50" fmla="*/ 47513 h 80390"/>
                <a:gd name="connsiteX51" fmla="*/ 240405 w 383388"/>
                <a:gd name="connsiteY51" fmla="*/ 66249 h 80390"/>
                <a:gd name="connsiteX52" fmla="*/ 251575 w 383388"/>
                <a:gd name="connsiteY52" fmla="*/ 72275 h 80390"/>
                <a:gd name="connsiteX53" fmla="*/ 262498 w 383388"/>
                <a:gd name="connsiteY53" fmla="*/ 66580 h 80390"/>
                <a:gd name="connsiteX54" fmla="*/ 266240 w 383388"/>
                <a:gd name="connsiteY54" fmla="*/ 48641 h 80390"/>
                <a:gd name="connsiteX55" fmla="*/ 266240 w 383388"/>
                <a:gd name="connsiteY55" fmla="*/ 32354 h 80390"/>
                <a:gd name="connsiteX56" fmla="*/ 337992 w 383388"/>
                <a:gd name="connsiteY56" fmla="*/ 45945 h 80390"/>
                <a:gd name="connsiteX57" fmla="*/ 332022 w 383388"/>
                <a:gd name="connsiteY57" fmla="*/ 71889 h 80390"/>
                <a:gd name="connsiteX58" fmla="*/ 313369 w 383388"/>
                <a:gd name="connsiteY58" fmla="*/ 80391 h 80390"/>
                <a:gd name="connsiteX59" fmla="*/ 294852 w 383388"/>
                <a:gd name="connsiteY59" fmla="*/ 72110 h 80390"/>
                <a:gd name="connsiteX60" fmla="*/ 288607 w 383388"/>
                <a:gd name="connsiteY60" fmla="*/ 47293 h 80390"/>
                <a:gd name="connsiteX61" fmla="*/ 288607 w 383388"/>
                <a:gd name="connsiteY61" fmla="*/ 34033 h 80390"/>
                <a:gd name="connsiteX62" fmla="*/ 294578 w 383388"/>
                <a:gd name="connsiteY62" fmla="*/ 8391 h 80390"/>
                <a:gd name="connsiteX63" fmla="*/ 313259 w 383388"/>
                <a:gd name="connsiteY63" fmla="*/ 0 h 80390"/>
                <a:gd name="connsiteX64" fmla="*/ 331857 w 383388"/>
                <a:gd name="connsiteY64" fmla="*/ 8116 h 80390"/>
                <a:gd name="connsiteX65" fmla="*/ 337992 w 383388"/>
                <a:gd name="connsiteY65" fmla="*/ 33042 h 80390"/>
                <a:gd name="connsiteX66" fmla="*/ 337992 w 383388"/>
                <a:gd name="connsiteY66" fmla="*/ 45945 h 80390"/>
                <a:gd name="connsiteX67" fmla="*/ 328060 w 383388"/>
                <a:gd name="connsiteY67" fmla="*/ 32354 h 80390"/>
                <a:gd name="connsiteX68" fmla="*/ 324511 w 383388"/>
                <a:gd name="connsiteY68" fmla="*/ 13976 h 80390"/>
                <a:gd name="connsiteX69" fmla="*/ 313259 w 383388"/>
                <a:gd name="connsiteY69" fmla="*/ 8171 h 80390"/>
                <a:gd name="connsiteX70" fmla="*/ 302143 w 383388"/>
                <a:gd name="connsiteY70" fmla="*/ 13921 h 80390"/>
                <a:gd name="connsiteX71" fmla="*/ 298539 w 383388"/>
                <a:gd name="connsiteY71" fmla="*/ 31612 h 80390"/>
                <a:gd name="connsiteX72" fmla="*/ 298539 w 383388"/>
                <a:gd name="connsiteY72" fmla="*/ 47513 h 80390"/>
                <a:gd name="connsiteX73" fmla="*/ 302198 w 383388"/>
                <a:gd name="connsiteY73" fmla="*/ 66249 h 80390"/>
                <a:gd name="connsiteX74" fmla="*/ 313369 w 383388"/>
                <a:gd name="connsiteY74" fmla="*/ 72275 h 80390"/>
                <a:gd name="connsiteX75" fmla="*/ 324291 w 383388"/>
                <a:gd name="connsiteY75" fmla="*/ 66580 h 80390"/>
                <a:gd name="connsiteX76" fmla="*/ 328060 w 383388"/>
                <a:gd name="connsiteY76" fmla="*/ 48641 h 80390"/>
                <a:gd name="connsiteX77" fmla="*/ 328060 w 383388"/>
                <a:gd name="connsiteY77" fmla="*/ 32354 h 80390"/>
                <a:gd name="connsiteX78" fmla="*/ 383388 w 383388"/>
                <a:gd name="connsiteY78" fmla="*/ 79318 h 80390"/>
                <a:gd name="connsiteX79" fmla="*/ 373401 w 383388"/>
                <a:gd name="connsiteY79" fmla="*/ 79318 h 80390"/>
                <a:gd name="connsiteX80" fmla="*/ 373401 w 383388"/>
                <a:gd name="connsiteY80" fmla="*/ 13068 h 80390"/>
                <a:gd name="connsiteX81" fmla="*/ 353344 w 383388"/>
                <a:gd name="connsiteY81" fmla="*/ 20414 h 80390"/>
                <a:gd name="connsiteX82" fmla="*/ 353344 w 383388"/>
                <a:gd name="connsiteY82" fmla="*/ 11390 h 80390"/>
                <a:gd name="connsiteX83" fmla="*/ 381847 w 383388"/>
                <a:gd name="connsiteY83" fmla="*/ 715 h 80390"/>
                <a:gd name="connsiteX84" fmla="*/ 383388 w 383388"/>
                <a:gd name="connsiteY84" fmla="*/ 715 h 80390"/>
                <a:gd name="connsiteX85" fmla="*/ 383388 w 383388"/>
                <a:gd name="connsiteY85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83388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83388" y="79318"/>
                  </a:moveTo>
                  <a:lnTo>
                    <a:pt x="373401" y="79318"/>
                  </a:lnTo>
                  <a:lnTo>
                    <a:pt x="373401" y="13068"/>
                  </a:lnTo>
                  <a:lnTo>
                    <a:pt x="353344" y="20414"/>
                  </a:lnTo>
                  <a:lnTo>
                    <a:pt x="353344" y="11390"/>
                  </a:lnTo>
                  <a:lnTo>
                    <a:pt x="381847" y="715"/>
                  </a:lnTo>
                  <a:lnTo>
                    <a:pt x="383388" y="715"/>
                  </a:lnTo>
                  <a:lnTo>
                    <a:pt x="3833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7" name="Voľný tvar: obrazec 226">
              <a:extLst>
                <a:ext uri="{FF2B5EF4-FFF2-40B4-BE49-F238E27FC236}">
                  <a16:creationId xmlns:a16="http://schemas.microsoft.com/office/drawing/2014/main" id="{E00960BF-A619-4B63-B6FC-52DE4B9F89A6}"/>
                </a:ext>
              </a:extLst>
            </p:cNvPr>
            <p:cNvSpPr/>
            <p:nvPr/>
          </p:nvSpPr>
          <p:spPr>
            <a:xfrm>
              <a:off x="10794113" y="3047047"/>
              <a:ext cx="380196" cy="80390"/>
            </a:xfrm>
            <a:custGeom>
              <a:avLst/>
              <a:gdLst>
                <a:gd name="connsiteX0" fmla="*/ 56648 w 380196"/>
                <a:gd name="connsiteY0" fmla="*/ 1073 h 80390"/>
                <a:gd name="connsiteX1" fmla="*/ 56648 w 380196"/>
                <a:gd name="connsiteY1" fmla="*/ 54282 h 80390"/>
                <a:gd name="connsiteX2" fmla="*/ 49660 w 380196"/>
                <a:gd name="connsiteY2" fmla="*/ 72385 h 80390"/>
                <a:gd name="connsiteX3" fmla="*/ 30952 w 380196"/>
                <a:gd name="connsiteY3" fmla="*/ 80281 h 80390"/>
                <a:gd name="connsiteX4" fmla="*/ 28228 w 380196"/>
                <a:gd name="connsiteY4" fmla="*/ 80391 h 80390"/>
                <a:gd name="connsiteX5" fmla="*/ 7758 w 380196"/>
                <a:gd name="connsiteY5" fmla="*/ 73458 h 80390"/>
                <a:gd name="connsiteX6" fmla="*/ 0 w 380196"/>
                <a:gd name="connsiteY6" fmla="*/ 54392 h 80390"/>
                <a:gd name="connsiteX7" fmla="*/ 0 w 380196"/>
                <a:gd name="connsiteY7" fmla="*/ 1073 h 80390"/>
                <a:gd name="connsiteX8" fmla="*/ 10207 w 380196"/>
                <a:gd name="connsiteY8" fmla="*/ 1073 h 80390"/>
                <a:gd name="connsiteX9" fmla="*/ 10207 w 380196"/>
                <a:gd name="connsiteY9" fmla="*/ 54062 h 80390"/>
                <a:gd name="connsiteX10" fmla="*/ 14884 w 380196"/>
                <a:gd name="connsiteY10" fmla="*/ 67267 h 80390"/>
                <a:gd name="connsiteX11" fmla="*/ 28228 w 380196"/>
                <a:gd name="connsiteY11" fmla="*/ 71944 h 80390"/>
                <a:gd name="connsiteX12" fmla="*/ 41599 w 380196"/>
                <a:gd name="connsiteY12" fmla="*/ 67267 h 80390"/>
                <a:gd name="connsiteX13" fmla="*/ 46276 w 380196"/>
                <a:gd name="connsiteY13" fmla="*/ 54117 h 80390"/>
                <a:gd name="connsiteX14" fmla="*/ 46276 w 380196"/>
                <a:gd name="connsiteY14" fmla="*/ 1073 h 80390"/>
                <a:gd name="connsiteX15" fmla="*/ 56648 w 380196"/>
                <a:gd name="connsiteY15" fmla="*/ 1073 h 80390"/>
                <a:gd name="connsiteX16" fmla="*/ 119350 w 380196"/>
                <a:gd name="connsiteY16" fmla="*/ 50127 h 80390"/>
                <a:gd name="connsiteX17" fmla="*/ 93130 w 380196"/>
                <a:gd name="connsiteY17" fmla="*/ 50127 h 80390"/>
                <a:gd name="connsiteX18" fmla="*/ 93130 w 380196"/>
                <a:gd name="connsiteY18" fmla="*/ 42039 h 80390"/>
                <a:gd name="connsiteX19" fmla="*/ 119350 w 380196"/>
                <a:gd name="connsiteY19" fmla="*/ 42039 h 80390"/>
                <a:gd name="connsiteX20" fmla="*/ 119350 w 380196"/>
                <a:gd name="connsiteY20" fmla="*/ 50127 h 80390"/>
                <a:gd name="connsiteX21" fmla="*/ 157950 w 380196"/>
                <a:gd name="connsiteY21" fmla="*/ 79318 h 80390"/>
                <a:gd name="connsiteX22" fmla="*/ 157950 w 380196"/>
                <a:gd name="connsiteY22" fmla="*/ 1073 h 80390"/>
                <a:gd name="connsiteX23" fmla="*/ 183509 w 380196"/>
                <a:gd name="connsiteY23" fmla="*/ 1073 h 80390"/>
                <a:gd name="connsiteX24" fmla="*/ 202658 w 380196"/>
                <a:gd name="connsiteY24" fmla="*/ 6355 h 80390"/>
                <a:gd name="connsiteX25" fmla="*/ 209096 w 380196"/>
                <a:gd name="connsiteY25" fmla="*/ 21927 h 80390"/>
                <a:gd name="connsiteX26" fmla="*/ 205987 w 380196"/>
                <a:gd name="connsiteY26" fmla="*/ 31667 h 80390"/>
                <a:gd name="connsiteX27" fmla="*/ 197485 w 380196"/>
                <a:gd name="connsiteY27" fmla="*/ 38159 h 80390"/>
                <a:gd name="connsiteX28" fmla="*/ 207473 w 380196"/>
                <a:gd name="connsiteY28" fmla="*/ 44927 h 80390"/>
                <a:gd name="connsiteX29" fmla="*/ 211187 w 380196"/>
                <a:gd name="connsiteY29" fmla="*/ 56758 h 80390"/>
                <a:gd name="connsiteX30" fmla="*/ 204363 w 380196"/>
                <a:gd name="connsiteY30" fmla="*/ 73293 h 80390"/>
                <a:gd name="connsiteX31" fmla="*/ 185077 w 380196"/>
                <a:gd name="connsiteY31" fmla="*/ 79318 h 80390"/>
                <a:gd name="connsiteX32" fmla="*/ 157950 w 380196"/>
                <a:gd name="connsiteY32" fmla="*/ 79318 h 80390"/>
                <a:gd name="connsiteX33" fmla="*/ 168267 w 380196"/>
                <a:gd name="connsiteY33" fmla="*/ 42726 h 80390"/>
                <a:gd name="connsiteX34" fmla="*/ 168267 w 380196"/>
                <a:gd name="connsiteY34" fmla="*/ 70871 h 80390"/>
                <a:gd name="connsiteX35" fmla="*/ 185297 w 380196"/>
                <a:gd name="connsiteY35" fmla="*/ 70871 h 80390"/>
                <a:gd name="connsiteX36" fmla="*/ 196633 w 380196"/>
                <a:gd name="connsiteY36" fmla="*/ 67185 h 80390"/>
                <a:gd name="connsiteX37" fmla="*/ 200814 w 380196"/>
                <a:gd name="connsiteY37" fmla="*/ 56868 h 80390"/>
                <a:gd name="connsiteX38" fmla="*/ 185462 w 380196"/>
                <a:gd name="connsiteY38" fmla="*/ 42726 h 80390"/>
                <a:gd name="connsiteX39" fmla="*/ 168267 w 380196"/>
                <a:gd name="connsiteY39" fmla="*/ 42726 h 80390"/>
                <a:gd name="connsiteX40" fmla="*/ 168267 w 380196"/>
                <a:gd name="connsiteY40" fmla="*/ 34445 h 80390"/>
                <a:gd name="connsiteX41" fmla="*/ 183839 w 380196"/>
                <a:gd name="connsiteY41" fmla="*/ 34445 h 80390"/>
                <a:gd name="connsiteX42" fmla="*/ 194652 w 380196"/>
                <a:gd name="connsiteY42" fmla="*/ 31061 h 80390"/>
                <a:gd name="connsiteX43" fmla="*/ 198723 w 380196"/>
                <a:gd name="connsiteY43" fmla="*/ 21872 h 80390"/>
                <a:gd name="connsiteX44" fmla="*/ 194954 w 380196"/>
                <a:gd name="connsiteY44" fmla="*/ 12518 h 80390"/>
                <a:gd name="connsiteX45" fmla="*/ 183509 w 380196"/>
                <a:gd name="connsiteY45" fmla="*/ 9574 h 80390"/>
                <a:gd name="connsiteX46" fmla="*/ 168267 w 380196"/>
                <a:gd name="connsiteY46" fmla="*/ 9574 h 80390"/>
                <a:gd name="connsiteX47" fmla="*/ 168267 w 380196"/>
                <a:gd name="connsiteY47" fmla="*/ 34445 h 80390"/>
                <a:gd name="connsiteX48" fmla="*/ 272980 w 380196"/>
                <a:gd name="connsiteY48" fmla="*/ 45945 h 80390"/>
                <a:gd name="connsiteX49" fmla="*/ 267010 w 380196"/>
                <a:gd name="connsiteY49" fmla="*/ 71889 h 80390"/>
                <a:gd name="connsiteX50" fmla="*/ 248384 w 380196"/>
                <a:gd name="connsiteY50" fmla="*/ 80391 h 80390"/>
                <a:gd name="connsiteX51" fmla="*/ 229840 w 380196"/>
                <a:gd name="connsiteY51" fmla="*/ 72110 h 80390"/>
                <a:gd name="connsiteX52" fmla="*/ 223595 w 380196"/>
                <a:gd name="connsiteY52" fmla="*/ 47293 h 80390"/>
                <a:gd name="connsiteX53" fmla="*/ 223595 w 380196"/>
                <a:gd name="connsiteY53" fmla="*/ 34033 h 80390"/>
                <a:gd name="connsiteX54" fmla="*/ 229565 w 380196"/>
                <a:gd name="connsiteY54" fmla="*/ 8391 h 80390"/>
                <a:gd name="connsiteX55" fmla="*/ 248274 w 380196"/>
                <a:gd name="connsiteY55" fmla="*/ 0 h 80390"/>
                <a:gd name="connsiteX56" fmla="*/ 266872 w 380196"/>
                <a:gd name="connsiteY56" fmla="*/ 8116 h 80390"/>
                <a:gd name="connsiteX57" fmla="*/ 272980 w 380196"/>
                <a:gd name="connsiteY57" fmla="*/ 33042 h 80390"/>
                <a:gd name="connsiteX58" fmla="*/ 272980 w 380196"/>
                <a:gd name="connsiteY58" fmla="*/ 45945 h 80390"/>
                <a:gd name="connsiteX59" fmla="*/ 263048 w 380196"/>
                <a:gd name="connsiteY59" fmla="*/ 32354 h 80390"/>
                <a:gd name="connsiteX60" fmla="*/ 259499 w 380196"/>
                <a:gd name="connsiteY60" fmla="*/ 13976 h 80390"/>
                <a:gd name="connsiteX61" fmla="*/ 248274 w 380196"/>
                <a:gd name="connsiteY61" fmla="*/ 8171 h 80390"/>
                <a:gd name="connsiteX62" fmla="*/ 237131 w 380196"/>
                <a:gd name="connsiteY62" fmla="*/ 13921 h 80390"/>
                <a:gd name="connsiteX63" fmla="*/ 233554 w 380196"/>
                <a:gd name="connsiteY63" fmla="*/ 31612 h 80390"/>
                <a:gd name="connsiteX64" fmla="*/ 233554 w 380196"/>
                <a:gd name="connsiteY64" fmla="*/ 47513 h 80390"/>
                <a:gd name="connsiteX65" fmla="*/ 237186 w 380196"/>
                <a:gd name="connsiteY65" fmla="*/ 66249 h 80390"/>
                <a:gd name="connsiteX66" fmla="*/ 248384 w 380196"/>
                <a:gd name="connsiteY66" fmla="*/ 72275 h 80390"/>
                <a:gd name="connsiteX67" fmla="*/ 259279 w 380196"/>
                <a:gd name="connsiteY67" fmla="*/ 66580 h 80390"/>
                <a:gd name="connsiteX68" fmla="*/ 263048 w 380196"/>
                <a:gd name="connsiteY68" fmla="*/ 48641 h 80390"/>
                <a:gd name="connsiteX69" fmla="*/ 263048 w 380196"/>
                <a:gd name="connsiteY69" fmla="*/ 32354 h 80390"/>
                <a:gd name="connsiteX70" fmla="*/ 334773 w 380196"/>
                <a:gd name="connsiteY70" fmla="*/ 45945 h 80390"/>
                <a:gd name="connsiteX71" fmla="*/ 328803 w 380196"/>
                <a:gd name="connsiteY71" fmla="*/ 71889 h 80390"/>
                <a:gd name="connsiteX72" fmla="*/ 310177 w 380196"/>
                <a:gd name="connsiteY72" fmla="*/ 80391 h 80390"/>
                <a:gd name="connsiteX73" fmla="*/ 291633 w 380196"/>
                <a:gd name="connsiteY73" fmla="*/ 72110 h 80390"/>
                <a:gd name="connsiteX74" fmla="*/ 285388 w 380196"/>
                <a:gd name="connsiteY74" fmla="*/ 47293 h 80390"/>
                <a:gd name="connsiteX75" fmla="*/ 285388 w 380196"/>
                <a:gd name="connsiteY75" fmla="*/ 34033 h 80390"/>
                <a:gd name="connsiteX76" fmla="*/ 291358 w 380196"/>
                <a:gd name="connsiteY76" fmla="*/ 8391 h 80390"/>
                <a:gd name="connsiteX77" fmla="*/ 310067 w 380196"/>
                <a:gd name="connsiteY77" fmla="*/ 0 h 80390"/>
                <a:gd name="connsiteX78" fmla="*/ 328666 w 380196"/>
                <a:gd name="connsiteY78" fmla="*/ 8116 h 80390"/>
                <a:gd name="connsiteX79" fmla="*/ 334773 w 380196"/>
                <a:gd name="connsiteY79" fmla="*/ 33042 h 80390"/>
                <a:gd name="connsiteX80" fmla="*/ 334773 w 380196"/>
                <a:gd name="connsiteY80" fmla="*/ 45945 h 80390"/>
                <a:gd name="connsiteX81" fmla="*/ 324841 w 380196"/>
                <a:gd name="connsiteY81" fmla="*/ 32354 h 80390"/>
                <a:gd name="connsiteX82" fmla="*/ 321292 w 380196"/>
                <a:gd name="connsiteY82" fmla="*/ 13976 h 80390"/>
                <a:gd name="connsiteX83" fmla="*/ 310067 w 380196"/>
                <a:gd name="connsiteY83" fmla="*/ 8171 h 80390"/>
                <a:gd name="connsiteX84" fmla="*/ 298952 w 380196"/>
                <a:gd name="connsiteY84" fmla="*/ 13921 h 80390"/>
                <a:gd name="connsiteX85" fmla="*/ 295348 w 380196"/>
                <a:gd name="connsiteY85" fmla="*/ 31612 h 80390"/>
                <a:gd name="connsiteX86" fmla="*/ 295348 w 380196"/>
                <a:gd name="connsiteY86" fmla="*/ 47513 h 80390"/>
                <a:gd name="connsiteX87" fmla="*/ 298980 w 380196"/>
                <a:gd name="connsiteY87" fmla="*/ 66249 h 80390"/>
                <a:gd name="connsiteX88" fmla="*/ 310177 w 380196"/>
                <a:gd name="connsiteY88" fmla="*/ 72275 h 80390"/>
                <a:gd name="connsiteX89" fmla="*/ 321072 w 380196"/>
                <a:gd name="connsiteY89" fmla="*/ 66580 h 80390"/>
                <a:gd name="connsiteX90" fmla="*/ 324841 w 380196"/>
                <a:gd name="connsiteY90" fmla="*/ 48641 h 80390"/>
                <a:gd name="connsiteX91" fmla="*/ 324841 w 380196"/>
                <a:gd name="connsiteY91" fmla="*/ 32354 h 80390"/>
                <a:gd name="connsiteX92" fmla="*/ 380197 w 380196"/>
                <a:gd name="connsiteY92" fmla="*/ 79318 h 80390"/>
                <a:gd name="connsiteX93" fmla="*/ 370182 w 380196"/>
                <a:gd name="connsiteY93" fmla="*/ 79318 h 80390"/>
                <a:gd name="connsiteX94" fmla="*/ 370182 w 380196"/>
                <a:gd name="connsiteY94" fmla="*/ 13068 h 80390"/>
                <a:gd name="connsiteX95" fmla="*/ 350153 w 380196"/>
                <a:gd name="connsiteY95" fmla="*/ 20414 h 80390"/>
                <a:gd name="connsiteX96" fmla="*/ 350153 w 380196"/>
                <a:gd name="connsiteY96" fmla="*/ 11390 h 80390"/>
                <a:gd name="connsiteX97" fmla="*/ 378628 w 380196"/>
                <a:gd name="connsiteY97" fmla="*/ 715 h 80390"/>
                <a:gd name="connsiteX98" fmla="*/ 380197 w 380196"/>
                <a:gd name="connsiteY98" fmla="*/ 715 h 80390"/>
                <a:gd name="connsiteX99" fmla="*/ 380197 w 380196"/>
                <a:gd name="connsiteY99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380196" h="80390">
                  <a:moveTo>
                    <a:pt x="56648" y="1073"/>
                  </a:moveTo>
                  <a:lnTo>
                    <a:pt x="56648" y="54282"/>
                  </a:lnTo>
                  <a:cubicBezTo>
                    <a:pt x="56621" y="61655"/>
                    <a:pt x="54282" y="67680"/>
                    <a:pt x="49660" y="72385"/>
                  </a:cubicBezTo>
                  <a:cubicBezTo>
                    <a:pt x="45066" y="77089"/>
                    <a:pt x="38848" y="79703"/>
                    <a:pt x="30952" y="80281"/>
                  </a:cubicBezTo>
                  <a:lnTo>
                    <a:pt x="28228" y="80391"/>
                  </a:lnTo>
                  <a:cubicBezTo>
                    <a:pt x="19671" y="80391"/>
                    <a:pt x="12821" y="78080"/>
                    <a:pt x="7758" y="73458"/>
                  </a:cubicBezTo>
                  <a:cubicBezTo>
                    <a:pt x="2669" y="68836"/>
                    <a:pt x="82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75" y="64131"/>
                    <a:pt x="14884" y="67267"/>
                  </a:cubicBezTo>
                  <a:cubicBezTo>
                    <a:pt x="18021" y="70404"/>
                    <a:pt x="22450" y="71944"/>
                    <a:pt x="28228" y="71944"/>
                  </a:cubicBezTo>
                  <a:cubicBezTo>
                    <a:pt x="34060" y="71944"/>
                    <a:pt x="38517" y="70404"/>
                    <a:pt x="41599" y="67267"/>
                  </a:cubicBezTo>
                  <a:cubicBezTo>
                    <a:pt x="44708" y="64159"/>
                    <a:pt x="46276" y="59784"/>
                    <a:pt x="46276" y="54117"/>
                  </a:cubicBezTo>
                  <a:lnTo>
                    <a:pt x="46276" y="1073"/>
                  </a:lnTo>
                  <a:lnTo>
                    <a:pt x="56648" y="1073"/>
                  </a:lnTo>
                  <a:close/>
                  <a:moveTo>
                    <a:pt x="119350" y="50127"/>
                  </a:moveTo>
                  <a:lnTo>
                    <a:pt x="93130" y="50127"/>
                  </a:lnTo>
                  <a:lnTo>
                    <a:pt x="93130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157950" y="79318"/>
                  </a:moveTo>
                  <a:lnTo>
                    <a:pt x="157950" y="1073"/>
                  </a:lnTo>
                  <a:lnTo>
                    <a:pt x="183509" y="1073"/>
                  </a:lnTo>
                  <a:cubicBezTo>
                    <a:pt x="192011" y="1073"/>
                    <a:pt x="198393" y="2834"/>
                    <a:pt x="202658" y="6355"/>
                  </a:cubicBezTo>
                  <a:cubicBezTo>
                    <a:pt x="206950" y="9849"/>
                    <a:pt x="209096" y="15049"/>
                    <a:pt x="209096" y="21927"/>
                  </a:cubicBezTo>
                  <a:cubicBezTo>
                    <a:pt x="209096" y="25586"/>
                    <a:pt x="208050" y="28833"/>
                    <a:pt x="205987" y="31667"/>
                  </a:cubicBezTo>
                  <a:cubicBezTo>
                    <a:pt x="203896" y="34445"/>
                    <a:pt x="201062" y="36619"/>
                    <a:pt x="197485" y="38159"/>
                  </a:cubicBezTo>
                  <a:cubicBezTo>
                    <a:pt x="201722" y="39342"/>
                    <a:pt x="205052" y="41598"/>
                    <a:pt x="207473" y="44927"/>
                  </a:cubicBezTo>
                  <a:cubicBezTo>
                    <a:pt x="209949" y="48229"/>
                    <a:pt x="211187" y="52163"/>
                    <a:pt x="211187" y="56758"/>
                  </a:cubicBezTo>
                  <a:cubicBezTo>
                    <a:pt x="211187" y="63773"/>
                    <a:pt x="208903" y="69276"/>
                    <a:pt x="204363" y="73293"/>
                  </a:cubicBezTo>
                  <a:cubicBezTo>
                    <a:pt x="199824" y="77309"/>
                    <a:pt x="193386" y="79318"/>
                    <a:pt x="185077" y="79318"/>
                  </a:cubicBezTo>
                  <a:lnTo>
                    <a:pt x="157950" y="79318"/>
                  </a:lnTo>
                  <a:close/>
                  <a:moveTo>
                    <a:pt x="168267" y="42726"/>
                  </a:moveTo>
                  <a:lnTo>
                    <a:pt x="168267" y="70871"/>
                  </a:lnTo>
                  <a:lnTo>
                    <a:pt x="185297" y="70871"/>
                  </a:lnTo>
                  <a:cubicBezTo>
                    <a:pt x="190085" y="70871"/>
                    <a:pt x="193881" y="69633"/>
                    <a:pt x="196633" y="67185"/>
                  </a:cubicBezTo>
                  <a:cubicBezTo>
                    <a:pt x="199411" y="64654"/>
                    <a:pt x="200814" y="61215"/>
                    <a:pt x="200814" y="56868"/>
                  </a:cubicBezTo>
                  <a:cubicBezTo>
                    <a:pt x="200814" y="47431"/>
                    <a:pt x="195697" y="42726"/>
                    <a:pt x="185462" y="42726"/>
                  </a:cubicBezTo>
                  <a:lnTo>
                    <a:pt x="168267" y="42726"/>
                  </a:lnTo>
                  <a:close/>
                  <a:moveTo>
                    <a:pt x="168267" y="34445"/>
                  </a:moveTo>
                  <a:lnTo>
                    <a:pt x="183839" y="34445"/>
                  </a:lnTo>
                  <a:cubicBezTo>
                    <a:pt x="188351" y="34445"/>
                    <a:pt x="191956" y="33317"/>
                    <a:pt x="194652" y="31061"/>
                  </a:cubicBezTo>
                  <a:cubicBezTo>
                    <a:pt x="197348" y="28805"/>
                    <a:pt x="198723" y="25751"/>
                    <a:pt x="198723" y="21872"/>
                  </a:cubicBezTo>
                  <a:cubicBezTo>
                    <a:pt x="198723" y="17580"/>
                    <a:pt x="197458" y="14471"/>
                    <a:pt x="194954" y="12518"/>
                  </a:cubicBezTo>
                  <a:cubicBezTo>
                    <a:pt x="192451" y="10565"/>
                    <a:pt x="188627" y="9574"/>
                    <a:pt x="183509" y="9574"/>
                  </a:cubicBezTo>
                  <a:lnTo>
                    <a:pt x="168267" y="9574"/>
                  </a:lnTo>
                  <a:lnTo>
                    <a:pt x="168267" y="34445"/>
                  </a:lnTo>
                  <a:close/>
                  <a:moveTo>
                    <a:pt x="272980" y="45945"/>
                  </a:moveTo>
                  <a:cubicBezTo>
                    <a:pt x="272980" y="57583"/>
                    <a:pt x="270999" y="66249"/>
                    <a:pt x="267010" y="71889"/>
                  </a:cubicBezTo>
                  <a:cubicBezTo>
                    <a:pt x="263048" y="77557"/>
                    <a:pt x="256830" y="80391"/>
                    <a:pt x="248384" y="80391"/>
                  </a:cubicBezTo>
                  <a:cubicBezTo>
                    <a:pt x="240020" y="80391"/>
                    <a:pt x="233857" y="77639"/>
                    <a:pt x="229840" y="72110"/>
                  </a:cubicBezTo>
                  <a:cubicBezTo>
                    <a:pt x="225823" y="66552"/>
                    <a:pt x="223733" y="58298"/>
                    <a:pt x="223595" y="47293"/>
                  </a:cubicBezTo>
                  <a:lnTo>
                    <a:pt x="223595" y="34033"/>
                  </a:lnTo>
                  <a:cubicBezTo>
                    <a:pt x="223595" y="22533"/>
                    <a:pt x="225603" y="13976"/>
                    <a:pt x="229565" y="8391"/>
                  </a:cubicBezTo>
                  <a:cubicBezTo>
                    <a:pt x="233554" y="2806"/>
                    <a:pt x="239772" y="0"/>
                    <a:pt x="248274" y="0"/>
                  </a:cubicBezTo>
                  <a:cubicBezTo>
                    <a:pt x="256693" y="0"/>
                    <a:pt x="262883" y="2696"/>
                    <a:pt x="266872" y="8116"/>
                  </a:cubicBezTo>
                  <a:cubicBezTo>
                    <a:pt x="270834" y="13481"/>
                    <a:pt x="272870" y="21817"/>
                    <a:pt x="272980" y="33042"/>
                  </a:cubicBezTo>
                  <a:lnTo>
                    <a:pt x="272980" y="45945"/>
                  </a:lnTo>
                  <a:close/>
                  <a:moveTo>
                    <a:pt x="263048" y="32354"/>
                  </a:moveTo>
                  <a:cubicBezTo>
                    <a:pt x="263048" y="23936"/>
                    <a:pt x="261865" y="17801"/>
                    <a:pt x="259499" y="13976"/>
                  </a:cubicBezTo>
                  <a:cubicBezTo>
                    <a:pt x="257133" y="10097"/>
                    <a:pt x="253391" y="8171"/>
                    <a:pt x="248274" y="8171"/>
                  </a:cubicBezTo>
                  <a:cubicBezTo>
                    <a:pt x="243184" y="8171"/>
                    <a:pt x="239470" y="10097"/>
                    <a:pt x="237131" y="13921"/>
                  </a:cubicBezTo>
                  <a:cubicBezTo>
                    <a:pt x="234820" y="17745"/>
                    <a:pt x="233609" y="23661"/>
                    <a:pt x="233554" y="31612"/>
                  </a:cubicBezTo>
                  <a:lnTo>
                    <a:pt x="233554" y="47513"/>
                  </a:lnTo>
                  <a:cubicBezTo>
                    <a:pt x="233554" y="55960"/>
                    <a:pt x="234765" y="62205"/>
                    <a:pt x="237186" y="66249"/>
                  </a:cubicBezTo>
                  <a:cubicBezTo>
                    <a:pt x="239662" y="70266"/>
                    <a:pt x="243404" y="72275"/>
                    <a:pt x="248384" y="72275"/>
                  </a:cubicBezTo>
                  <a:cubicBezTo>
                    <a:pt x="253281" y="72275"/>
                    <a:pt x="256913" y="70376"/>
                    <a:pt x="259279" y="66580"/>
                  </a:cubicBezTo>
                  <a:cubicBezTo>
                    <a:pt x="261672" y="62783"/>
                    <a:pt x="262938" y="56813"/>
                    <a:pt x="263048" y="48641"/>
                  </a:cubicBezTo>
                  <a:lnTo>
                    <a:pt x="263048" y="32354"/>
                  </a:lnTo>
                  <a:close/>
                  <a:moveTo>
                    <a:pt x="334773" y="45945"/>
                  </a:moveTo>
                  <a:cubicBezTo>
                    <a:pt x="334773" y="57583"/>
                    <a:pt x="332792" y="66249"/>
                    <a:pt x="328803" y="71889"/>
                  </a:cubicBezTo>
                  <a:cubicBezTo>
                    <a:pt x="324841" y="77557"/>
                    <a:pt x="318623" y="80391"/>
                    <a:pt x="310177" y="80391"/>
                  </a:cubicBezTo>
                  <a:cubicBezTo>
                    <a:pt x="301813" y="80391"/>
                    <a:pt x="295651" y="77639"/>
                    <a:pt x="291633" y="72110"/>
                  </a:cubicBezTo>
                  <a:cubicBezTo>
                    <a:pt x="287617" y="66552"/>
                    <a:pt x="285553" y="58298"/>
                    <a:pt x="285388" y="47293"/>
                  </a:cubicBezTo>
                  <a:lnTo>
                    <a:pt x="285388" y="34033"/>
                  </a:lnTo>
                  <a:cubicBezTo>
                    <a:pt x="285388" y="22533"/>
                    <a:pt x="287397" y="13976"/>
                    <a:pt x="291358" y="8391"/>
                  </a:cubicBezTo>
                  <a:cubicBezTo>
                    <a:pt x="295348" y="2806"/>
                    <a:pt x="301566" y="0"/>
                    <a:pt x="310067" y="0"/>
                  </a:cubicBezTo>
                  <a:cubicBezTo>
                    <a:pt x="318486" y="0"/>
                    <a:pt x="324676" y="2696"/>
                    <a:pt x="328666" y="8116"/>
                  </a:cubicBezTo>
                  <a:cubicBezTo>
                    <a:pt x="332627" y="13481"/>
                    <a:pt x="334663" y="21817"/>
                    <a:pt x="334773" y="33042"/>
                  </a:cubicBezTo>
                  <a:lnTo>
                    <a:pt x="334773" y="45945"/>
                  </a:lnTo>
                  <a:close/>
                  <a:moveTo>
                    <a:pt x="324841" y="32354"/>
                  </a:moveTo>
                  <a:cubicBezTo>
                    <a:pt x="324841" y="23936"/>
                    <a:pt x="323658" y="17801"/>
                    <a:pt x="321292" y="13976"/>
                  </a:cubicBezTo>
                  <a:cubicBezTo>
                    <a:pt x="318926" y="10097"/>
                    <a:pt x="315184" y="8171"/>
                    <a:pt x="310067" y="8171"/>
                  </a:cubicBezTo>
                  <a:cubicBezTo>
                    <a:pt x="304977" y="8171"/>
                    <a:pt x="301263" y="10097"/>
                    <a:pt x="298952" y="13921"/>
                  </a:cubicBezTo>
                  <a:cubicBezTo>
                    <a:pt x="296613" y="17745"/>
                    <a:pt x="295403" y="23661"/>
                    <a:pt x="295348" y="31612"/>
                  </a:cubicBezTo>
                  <a:lnTo>
                    <a:pt x="295348" y="47513"/>
                  </a:lnTo>
                  <a:cubicBezTo>
                    <a:pt x="295348" y="55960"/>
                    <a:pt x="296558" y="62205"/>
                    <a:pt x="298980" y="66249"/>
                  </a:cubicBezTo>
                  <a:cubicBezTo>
                    <a:pt x="301456" y="70266"/>
                    <a:pt x="305197" y="72275"/>
                    <a:pt x="310177" y="72275"/>
                  </a:cubicBezTo>
                  <a:cubicBezTo>
                    <a:pt x="315074" y="72275"/>
                    <a:pt x="318706" y="70376"/>
                    <a:pt x="321072" y="66580"/>
                  </a:cubicBezTo>
                  <a:cubicBezTo>
                    <a:pt x="323466" y="62783"/>
                    <a:pt x="324731" y="56813"/>
                    <a:pt x="324841" y="48641"/>
                  </a:cubicBezTo>
                  <a:lnTo>
                    <a:pt x="324841" y="32354"/>
                  </a:lnTo>
                  <a:close/>
                  <a:moveTo>
                    <a:pt x="380197" y="79318"/>
                  </a:moveTo>
                  <a:lnTo>
                    <a:pt x="370182" y="79318"/>
                  </a:lnTo>
                  <a:lnTo>
                    <a:pt x="370182" y="13068"/>
                  </a:lnTo>
                  <a:lnTo>
                    <a:pt x="350153" y="20414"/>
                  </a:lnTo>
                  <a:lnTo>
                    <a:pt x="350153" y="11390"/>
                  </a:lnTo>
                  <a:lnTo>
                    <a:pt x="378628" y="715"/>
                  </a:lnTo>
                  <a:lnTo>
                    <a:pt x="380197" y="715"/>
                  </a:lnTo>
                  <a:lnTo>
                    <a:pt x="380197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8" name="Voľný tvar: obrazec 227">
              <a:extLst>
                <a:ext uri="{FF2B5EF4-FFF2-40B4-BE49-F238E27FC236}">
                  <a16:creationId xmlns:a16="http://schemas.microsoft.com/office/drawing/2014/main" id="{DAE1CBA8-AEF6-489F-8750-3F29C0D75E6D}"/>
                </a:ext>
              </a:extLst>
            </p:cNvPr>
            <p:cNvSpPr/>
            <p:nvPr/>
          </p:nvSpPr>
          <p:spPr>
            <a:xfrm>
              <a:off x="10860116" y="2689387"/>
              <a:ext cx="240845" cy="80391"/>
            </a:xfrm>
            <a:custGeom>
              <a:avLst/>
              <a:gdLst>
                <a:gd name="connsiteX0" fmla="*/ 0 w 240845"/>
                <a:gd name="connsiteY0" fmla="*/ 79318 h 80391"/>
                <a:gd name="connsiteX1" fmla="*/ 0 w 240845"/>
                <a:gd name="connsiteY1" fmla="*/ 1073 h 80391"/>
                <a:gd name="connsiteX2" fmla="*/ 25559 w 240845"/>
                <a:gd name="connsiteY2" fmla="*/ 1073 h 80391"/>
                <a:gd name="connsiteX3" fmla="*/ 44708 w 240845"/>
                <a:gd name="connsiteY3" fmla="*/ 6355 h 80391"/>
                <a:gd name="connsiteX4" fmla="*/ 51146 w 240845"/>
                <a:gd name="connsiteY4" fmla="*/ 21927 h 80391"/>
                <a:gd name="connsiteX5" fmla="*/ 48037 w 240845"/>
                <a:gd name="connsiteY5" fmla="*/ 31667 h 80391"/>
                <a:gd name="connsiteX6" fmla="*/ 39536 w 240845"/>
                <a:gd name="connsiteY6" fmla="*/ 38160 h 80391"/>
                <a:gd name="connsiteX7" fmla="*/ 49550 w 240845"/>
                <a:gd name="connsiteY7" fmla="*/ 44928 h 80391"/>
                <a:gd name="connsiteX8" fmla="*/ 53237 w 240845"/>
                <a:gd name="connsiteY8" fmla="*/ 56758 h 80391"/>
                <a:gd name="connsiteX9" fmla="*/ 46414 w 240845"/>
                <a:gd name="connsiteY9" fmla="*/ 73293 h 80391"/>
                <a:gd name="connsiteX10" fmla="*/ 27127 w 240845"/>
                <a:gd name="connsiteY10" fmla="*/ 79318 h 80391"/>
                <a:gd name="connsiteX11" fmla="*/ 0 w 240845"/>
                <a:gd name="connsiteY11" fmla="*/ 79318 h 80391"/>
                <a:gd name="connsiteX12" fmla="*/ 10317 w 240845"/>
                <a:gd name="connsiteY12" fmla="*/ 42727 h 80391"/>
                <a:gd name="connsiteX13" fmla="*/ 10317 w 240845"/>
                <a:gd name="connsiteY13" fmla="*/ 70872 h 80391"/>
                <a:gd name="connsiteX14" fmla="*/ 27347 w 240845"/>
                <a:gd name="connsiteY14" fmla="*/ 70872 h 80391"/>
                <a:gd name="connsiteX15" fmla="*/ 38682 w 240845"/>
                <a:gd name="connsiteY15" fmla="*/ 67185 h 80391"/>
                <a:gd name="connsiteX16" fmla="*/ 42865 w 240845"/>
                <a:gd name="connsiteY16" fmla="*/ 56868 h 80391"/>
                <a:gd name="connsiteX17" fmla="*/ 27513 w 240845"/>
                <a:gd name="connsiteY17" fmla="*/ 42727 h 80391"/>
                <a:gd name="connsiteX18" fmla="*/ 10317 w 240845"/>
                <a:gd name="connsiteY18" fmla="*/ 42727 h 80391"/>
                <a:gd name="connsiteX19" fmla="*/ 10317 w 240845"/>
                <a:gd name="connsiteY19" fmla="*/ 34446 h 80391"/>
                <a:gd name="connsiteX20" fmla="*/ 25889 w 240845"/>
                <a:gd name="connsiteY20" fmla="*/ 34446 h 80391"/>
                <a:gd name="connsiteX21" fmla="*/ 36702 w 240845"/>
                <a:gd name="connsiteY21" fmla="*/ 31062 h 80391"/>
                <a:gd name="connsiteX22" fmla="*/ 40774 w 240845"/>
                <a:gd name="connsiteY22" fmla="*/ 21872 h 80391"/>
                <a:gd name="connsiteX23" fmla="*/ 37004 w 240845"/>
                <a:gd name="connsiteY23" fmla="*/ 12518 h 80391"/>
                <a:gd name="connsiteX24" fmla="*/ 25559 w 240845"/>
                <a:gd name="connsiteY24" fmla="*/ 9574 h 80391"/>
                <a:gd name="connsiteX25" fmla="*/ 10317 w 240845"/>
                <a:gd name="connsiteY25" fmla="*/ 9574 h 80391"/>
                <a:gd name="connsiteX26" fmla="*/ 10317 w 240845"/>
                <a:gd name="connsiteY26" fmla="*/ 34446 h 80391"/>
                <a:gd name="connsiteX27" fmla="*/ 115030 w 240845"/>
                <a:gd name="connsiteY27" fmla="*/ 45946 h 80391"/>
                <a:gd name="connsiteX28" fmla="*/ 109087 w 240845"/>
                <a:gd name="connsiteY28" fmla="*/ 71890 h 80391"/>
                <a:gd name="connsiteX29" fmla="*/ 90434 w 240845"/>
                <a:gd name="connsiteY29" fmla="*/ 80391 h 80391"/>
                <a:gd name="connsiteX30" fmla="*/ 71890 w 240845"/>
                <a:gd name="connsiteY30" fmla="*/ 72110 h 80391"/>
                <a:gd name="connsiteX31" fmla="*/ 65645 w 240845"/>
                <a:gd name="connsiteY31" fmla="*/ 47294 h 80391"/>
                <a:gd name="connsiteX32" fmla="*/ 65645 w 240845"/>
                <a:gd name="connsiteY32" fmla="*/ 34033 h 80391"/>
                <a:gd name="connsiteX33" fmla="*/ 71615 w 240845"/>
                <a:gd name="connsiteY33" fmla="*/ 8391 h 80391"/>
                <a:gd name="connsiteX34" fmla="*/ 90324 w 240845"/>
                <a:gd name="connsiteY34" fmla="*/ 0 h 80391"/>
                <a:gd name="connsiteX35" fmla="*/ 108922 w 240845"/>
                <a:gd name="connsiteY35" fmla="*/ 8116 h 80391"/>
                <a:gd name="connsiteX36" fmla="*/ 115030 w 240845"/>
                <a:gd name="connsiteY36" fmla="*/ 33042 h 80391"/>
                <a:gd name="connsiteX37" fmla="*/ 115030 w 240845"/>
                <a:gd name="connsiteY37" fmla="*/ 45946 h 80391"/>
                <a:gd name="connsiteX38" fmla="*/ 105098 w 240845"/>
                <a:gd name="connsiteY38" fmla="*/ 32355 h 80391"/>
                <a:gd name="connsiteX39" fmla="*/ 101549 w 240845"/>
                <a:gd name="connsiteY39" fmla="*/ 13976 h 80391"/>
                <a:gd name="connsiteX40" fmla="*/ 90324 w 240845"/>
                <a:gd name="connsiteY40" fmla="*/ 8171 h 80391"/>
                <a:gd name="connsiteX41" fmla="*/ 79209 w 240845"/>
                <a:gd name="connsiteY41" fmla="*/ 13921 h 80391"/>
                <a:gd name="connsiteX42" fmla="*/ 75605 w 240845"/>
                <a:gd name="connsiteY42" fmla="*/ 31612 h 80391"/>
                <a:gd name="connsiteX43" fmla="*/ 75605 w 240845"/>
                <a:gd name="connsiteY43" fmla="*/ 47514 h 80391"/>
                <a:gd name="connsiteX44" fmla="*/ 79264 w 240845"/>
                <a:gd name="connsiteY44" fmla="*/ 66250 h 80391"/>
                <a:gd name="connsiteX45" fmla="*/ 90434 w 240845"/>
                <a:gd name="connsiteY45" fmla="*/ 72275 h 80391"/>
                <a:gd name="connsiteX46" fmla="*/ 101329 w 240845"/>
                <a:gd name="connsiteY46" fmla="*/ 66580 h 80391"/>
                <a:gd name="connsiteX47" fmla="*/ 105098 w 240845"/>
                <a:gd name="connsiteY47" fmla="*/ 48642 h 80391"/>
                <a:gd name="connsiteX48" fmla="*/ 105098 w 240845"/>
                <a:gd name="connsiteY48" fmla="*/ 32355 h 80391"/>
                <a:gd name="connsiteX49" fmla="*/ 176824 w 240845"/>
                <a:gd name="connsiteY49" fmla="*/ 45946 h 80391"/>
                <a:gd name="connsiteX50" fmla="*/ 170881 w 240845"/>
                <a:gd name="connsiteY50" fmla="*/ 71890 h 80391"/>
                <a:gd name="connsiteX51" fmla="*/ 152227 w 240845"/>
                <a:gd name="connsiteY51" fmla="*/ 80391 h 80391"/>
                <a:gd name="connsiteX52" fmla="*/ 133684 w 240845"/>
                <a:gd name="connsiteY52" fmla="*/ 72110 h 80391"/>
                <a:gd name="connsiteX53" fmla="*/ 127466 w 240845"/>
                <a:gd name="connsiteY53" fmla="*/ 47294 h 80391"/>
                <a:gd name="connsiteX54" fmla="*/ 127466 w 240845"/>
                <a:gd name="connsiteY54" fmla="*/ 34033 h 80391"/>
                <a:gd name="connsiteX55" fmla="*/ 133409 w 240845"/>
                <a:gd name="connsiteY55" fmla="*/ 8391 h 80391"/>
                <a:gd name="connsiteX56" fmla="*/ 152117 w 240845"/>
                <a:gd name="connsiteY56" fmla="*/ 0 h 80391"/>
                <a:gd name="connsiteX57" fmla="*/ 170716 w 240845"/>
                <a:gd name="connsiteY57" fmla="*/ 8116 h 80391"/>
                <a:gd name="connsiteX58" fmla="*/ 176824 w 240845"/>
                <a:gd name="connsiteY58" fmla="*/ 33042 h 80391"/>
                <a:gd name="connsiteX59" fmla="*/ 176824 w 240845"/>
                <a:gd name="connsiteY59" fmla="*/ 45946 h 80391"/>
                <a:gd name="connsiteX60" fmla="*/ 166891 w 240845"/>
                <a:gd name="connsiteY60" fmla="*/ 32355 h 80391"/>
                <a:gd name="connsiteX61" fmla="*/ 163342 w 240845"/>
                <a:gd name="connsiteY61" fmla="*/ 13976 h 80391"/>
                <a:gd name="connsiteX62" fmla="*/ 152117 w 240845"/>
                <a:gd name="connsiteY62" fmla="*/ 8171 h 80391"/>
                <a:gd name="connsiteX63" fmla="*/ 141002 w 240845"/>
                <a:gd name="connsiteY63" fmla="*/ 13921 h 80391"/>
                <a:gd name="connsiteX64" fmla="*/ 137398 w 240845"/>
                <a:gd name="connsiteY64" fmla="*/ 31612 h 80391"/>
                <a:gd name="connsiteX65" fmla="*/ 137398 w 240845"/>
                <a:gd name="connsiteY65" fmla="*/ 47514 h 80391"/>
                <a:gd name="connsiteX66" fmla="*/ 141057 w 240845"/>
                <a:gd name="connsiteY66" fmla="*/ 66250 h 80391"/>
                <a:gd name="connsiteX67" fmla="*/ 152227 w 240845"/>
                <a:gd name="connsiteY67" fmla="*/ 72275 h 80391"/>
                <a:gd name="connsiteX68" fmla="*/ 163122 w 240845"/>
                <a:gd name="connsiteY68" fmla="*/ 66580 h 80391"/>
                <a:gd name="connsiteX69" fmla="*/ 166891 w 240845"/>
                <a:gd name="connsiteY69" fmla="*/ 48642 h 80391"/>
                <a:gd name="connsiteX70" fmla="*/ 166891 w 240845"/>
                <a:gd name="connsiteY70" fmla="*/ 32355 h 80391"/>
                <a:gd name="connsiteX71" fmla="*/ 240845 w 240845"/>
                <a:gd name="connsiteY71" fmla="*/ 79318 h 80391"/>
                <a:gd name="connsiteX72" fmla="*/ 189562 w 240845"/>
                <a:gd name="connsiteY72" fmla="*/ 79318 h 80391"/>
                <a:gd name="connsiteX73" fmla="*/ 189562 w 240845"/>
                <a:gd name="connsiteY73" fmla="*/ 72165 h 80391"/>
                <a:gd name="connsiteX74" fmla="*/ 216662 w 240845"/>
                <a:gd name="connsiteY74" fmla="*/ 42066 h 80391"/>
                <a:gd name="connsiteX75" fmla="*/ 224943 w 240845"/>
                <a:gd name="connsiteY75" fmla="*/ 31007 h 80391"/>
                <a:gd name="connsiteX76" fmla="*/ 227254 w 240845"/>
                <a:gd name="connsiteY76" fmla="*/ 22147 h 80391"/>
                <a:gd name="connsiteX77" fmla="*/ 223540 w 240845"/>
                <a:gd name="connsiteY77" fmla="*/ 12105 h 80391"/>
                <a:gd name="connsiteX78" fmla="*/ 213635 w 240845"/>
                <a:gd name="connsiteY78" fmla="*/ 8171 h 80391"/>
                <a:gd name="connsiteX79" fmla="*/ 202080 w 240845"/>
                <a:gd name="connsiteY79" fmla="*/ 12408 h 80391"/>
                <a:gd name="connsiteX80" fmla="*/ 198008 w 240845"/>
                <a:gd name="connsiteY80" fmla="*/ 24128 h 80391"/>
                <a:gd name="connsiteX81" fmla="*/ 188076 w 240845"/>
                <a:gd name="connsiteY81" fmla="*/ 24128 h 80391"/>
                <a:gd name="connsiteX82" fmla="*/ 195009 w 240845"/>
                <a:gd name="connsiteY82" fmla="*/ 6658 h 80391"/>
                <a:gd name="connsiteX83" fmla="*/ 213635 w 240845"/>
                <a:gd name="connsiteY83" fmla="*/ 0 h 80391"/>
                <a:gd name="connsiteX84" fmla="*/ 230886 w 240845"/>
                <a:gd name="connsiteY84" fmla="*/ 5750 h 80391"/>
                <a:gd name="connsiteX85" fmla="*/ 237241 w 240845"/>
                <a:gd name="connsiteY85" fmla="*/ 20964 h 80391"/>
                <a:gd name="connsiteX86" fmla="*/ 222522 w 240845"/>
                <a:gd name="connsiteY86" fmla="*/ 48477 h 80391"/>
                <a:gd name="connsiteX87" fmla="*/ 201557 w 240845"/>
                <a:gd name="connsiteY87" fmla="*/ 71202 h 80391"/>
                <a:gd name="connsiteX88" fmla="*/ 240845 w 240845"/>
                <a:gd name="connsiteY88" fmla="*/ 71202 h 80391"/>
                <a:gd name="connsiteX89" fmla="*/ 240845 w 240845"/>
                <a:gd name="connsiteY89" fmla="*/ 7931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40845" h="80391">
                  <a:moveTo>
                    <a:pt x="0" y="79318"/>
                  </a:moveTo>
                  <a:lnTo>
                    <a:pt x="0" y="1073"/>
                  </a:lnTo>
                  <a:lnTo>
                    <a:pt x="25559" y="1073"/>
                  </a:lnTo>
                  <a:cubicBezTo>
                    <a:pt x="34060" y="1073"/>
                    <a:pt x="40444" y="2834"/>
                    <a:pt x="44708" y="6355"/>
                  </a:cubicBezTo>
                  <a:cubicBezTo>
                    <a:pt x="49000" y="9849"/>
                    <a:pt x="51146" y="15049"/>
                    <a:pt x="51146" y="21927"/>
                  </a:cubicBezTo>
                  <a:cubicBezTo>
                    <a:pt x="51146" y="25586"/>
                    <a:pt x="50100" y="28833"/>
                    <a:pt x="48037" y="31667"/>
                  </a:cubicBezTo>
                  <a:cubicBezTo>
                    <a:pt x="45946" y="34446"/>
                    <a:pt x="43112" y="36619"/>
                    <a:pt x="39536" y="38160"/>
                  </a:cubicBezTo>
                  <a:cubicBezTo>
                    <a:pt x="43772" y="39343"/>
                    <a:pt x="47101" y="41599"/>
                    <a:pt x="49550" y="44928"/>
                  </a:cubicBezTo>
                  <a:cubicBezTo>
                    <a:pt x="51999" y="48229"/>
                    <a:pt x="53237" y="52163"/>
                    <a:pt x="53237" y="56758"/>
                  </a:cubicBezTo>
                  <a:cubicBezTo>
                    <a:pt x="53237" y="63774"/>
                    <a:pt x="50981" y="69276"/>
                    <a:pt x="46414" y="73293"/>
                  </a:cubicBezTo>
                  <a:cubicBezTo>
                    <a:pt x="41874" y="77310"/>
                    <a:pt x="35436" y="79318"/>
                    <a:pt x="27127" y="79318"/>
                  </a:cubicBezTo>
                  <a:lnTo>
                    <a:pt x="0" y="79318"/>
                  </a:lnTo>
                  <a:close/>
                  <a:moveTo>
                    <a:pt x="10317" y="42727"/>
                  </a:moveTo>
                  <a:lnTo>
                    <a:pt x="10317" y="70872"/>
                  </a:lnTo>
                  <a:lnTo>
                    <a:pt x="27347" y="70872"/>
                  </a:lnTo>
                  <a:cubicBezTo>
                    <a:pt x="32135" y="70872"/>
                    <a:pt x="35931" y="69634"/>
                    <a:pt x="38682" y="67185"/>
                  </a:cubicBezTo>
                  <a:cubicBezTo>
                    <a:pt x="41489" y="64654"/>
                    <a:pt x="42865" y="61215"/>
                    <a:pt x="42865" y="56868"/>
                  </a:cubicBezTo>
                  <a:cubicBezTo>
                    <a:pt x="42865" y="47431"/>
                    <a:pt x="37747" y="42727"/>
                    <a:pt x="27513" y="42727"/>
                  </a:cubicBezTo>
                  <a:lnTo>
                    <a:pt x="10317" y="42727"/>
                  </a:lnTo>
                  <a:close/>
                  <a:moveTo>
                    <a:pt x="10317" y="34446"/>
                  </a:moveTo>
                  <a:lnTo>
                    <a:pt x="25889" y="34446"/>
                  </a:lnTo>
                  <a:cubicBezTo>
                    <a:pt x="30401" y="34446"/>
                    <a:pt x="34005" y="33318"/>
                    <a:pt x="36702" y="31062"/>
                  </a:cubicBezTo>
                  <a:cubicBezTo>
                    <a:pt x="39426" y="28805"/>
                    <a:pt x="40774" y="25752"/>
                    <a:pt x="40774" y="21872"/>
                  </a:cubicBezTo>
                  <a:cubicBezTo>
                    <a:pt x="40774" y="17580"/>
                    <a:pt x="39536" y="14471"/>
                    <a:pt x="37004" y="12518"/>
                  </a:cubicBezTo>
                  <a:cubicBezTo>
                    <a:pt x="34501" y="10565"/>
                    <a:pt x="30704" y="9574"/>
                    <a:pt x="25559" y="9574"/>
                  </a:cubicBezTo>
                  <a:lnTo>
                    <a:pt x="10317" y="9574"/>
                  </a:lnTo>
                  <a:lnTo>
                    <a:pt x="10317" y="34446"/>
                  </a:lnTo>
                  <a:close/>
                  <a:moveTo>
                    <a:pt x="115030" y="45946"/>
                  </a:moveTo>
                  <a:cubicBezTo>
                    <a:pt x="115030" y="57583"/>
                    <a:pt x="113049" y="66250"/>
                    <a:pt x="109087" y="71890"/>
                  </a:cubicBezTo>
                  <a:cubicBezTo>
                    <a:pt x="105098" y="77557"/>
                    <a:pt x="98880" y="80391"/>
                    <a:pt x="90434" y="80391"/>
                  </a:cubicBezTo>
                  <a:cubicBezTo>
                    <a:pt x="82070" y="80391"/>
                    <a:pt x="75907" y="77640"/>
                    <a:pt x="71890" y="72110"/>
                  </a:cubicBezTo>
                  <a:cubicBezTo>
                    <a:pt x="67873" y="66552"/>
                    <a:pt x="65810" y="58299"/>
                    <a:pt x="65645" y="47294"/>
                  </a:cubicBezTo>
                  <a:lnTo>
                    <a:pt x="65645" y="34033"/>
                  </a:lnTo>
                  <a:cubicBezTo>
                    <a:pt x="65645" y="22533"/>
                    <a:pt x="67653" y="13976"/>
                    <a:pt x="71615" y="8391"/>
                  </a:cubicBezTo>
                  <a:cubicBezTo>
                    <a:pt x="75605" y="2806"/>
                    <a:pt x="81822" y="0"/>
                    <a:pt x="90324" y="0"/>
                  </a:cubicBezTo>
                  <a:cubicBezTo>
                    <a:pt x="98742" y="0"/>
                    <a:pt x="104933" y="2696"/>
                    <a:pt x="108922" y="8116"/>
                  </a:cubicBezTo>
                  <a:cubicBezTo>
                    <a:pt x="112884" y="13481"/>
                    <a:pt x="114920" y="21817"/>
                    <a:pt x="115030" y="33042"/>
                  </a:cubicBezTo>
                  <a:lnTo>
                    <a:pt x="115030" y="45946"/>
                  </a:lnTo>
                  <a:close/>
                  <a:moveTo>
                    <a:pt x="105098" y="32355"/>
                  </a:moveTo>
                  <a:cubicBezTo>
                    <a:pt x="105098" y="23936"/>
                    <a:pt x="103915" y="17801"/>
                    <a:pt x="101549" y="13976"/>
                  </a:cubicBezTo>
                  <a:cubicBezTo>
                    <a:pt x="99183" y="10097"/>
                    <a:pt x="95441" y="8171"/>
                    <a:pt x="90324" y="8171"/>
                  </a:cubicBezTo>
                  <a:cubicBezTo>
                    <a:pt x="85234" y="8171"/>
                    <a:pt x="81520" y="10097"/>
                    <a:pt x="79209" y="13921"/>
                  </a:cubicBezTo>
                  <a:cubicBezTo>
                    <a:pt x="76870" y="17746"/>
                    <a:pt x="75660" y="23661"/>
                    <a:pt x="75605" y="31612"/>
                  </a:cubicBezTo>
                  <a:lnTo>
                    <a:pt x="75605" y="47514"/>
                  </a:lnTo>
                  <a:cubicBezTo>
                    <a:pt x="75605" y="55960"/>
                    <a:pt x="76815" y="62205"/>
                    <a:pt x="79264" y="66250"/>
                  </a:cubicBezTo>
                  <a:cubicBezTo>
                    <a:pt x="81712" y="70266"/>
                    <a:pt x="85454" y="72275"/>
                    <a:pt x="90434" y="72275"/>
                  </a:cubicBezTo>
                  <a:cubicBezTo>
                    <a:pt x="95331" y="72275"/>
                    <a:pt x="98963" y="70377"/>
                    <a:pt x="101329" y="66580"/>
                  </a:cubicBezTo>
                  <a:cubicBezTo>
                    <a:pt x="103750" y="62783"/>
                    <a:pt x="104988" y="56813"/>
                    <a:pt x="105098" y="48642"/>
                  </a:cubicBezTo>
                  <a:lnTo>
                    <a:pt x="105098" y="32355"/>
                  </a:lnTo>
                  <a:close/>
                  <a:moveTo>
                    <a:pt x="176824" y="45946"/>
                  </a:moveTo>
                  <a:cubicBezTo>
                    <a:pt x="176824" y="57583"/>
                    <a:pt x="174843" y="66250"/>
                    <a:pt x="170881" y="71890"/>
                  </a:cubicBezTo>
                  <a:cubicBezTo>
                    <a:pt x="166891" y="77557"/>
                    <a:pt x="160674" y="80391"/>
                    <a:pt x="152227" y="80391"/>
                  </a:cubicBezTo>
                  <a:cubicBezTo>
                    <a:pt x="143891" y="80391"/>
                    <a:pt x="137700" y="77640"/>
                    <a:pt x="133684" y="72110"/>
                  </a:cubicBezTo>
                  <a:cubicBezTo>
                    <a:pt x="129667" y="66552"/>
                    <a:pt x="127603" y="58299"/>
                    <a:pt x="127466" y="47294"/>
                  </a:cubicBezTo>
                  <a:lnTo>
                    <a:pt x="127466" y="34033"/>
                  </a:lnTo>
                  <a:cubicBezTo>
                    <a:pt x="127466" y="22533"/>
                    <a:pt x="129447" y="13976"/>
                    <a:pt x="133409" y="8391"/>
                  </a:cubicBezTo>
                  <a:cubicBezTo>
                    <a:pt x="137398" y="2806"/>
                    <a:pt x="143616" y="0"/>
                    <a:pt x="152117" y="0"/>
                  </a:cubicBezTo>
                  <a:cubicBezTo>
                    <a:pt x="160536" y="0"/>
                    <a:pt x="166726" y="2696"/>
                    <a:pt x="170716" y="8116"/>
                  </a:cubicBezTo>
                  <a:cubicBezTo>
                    <a:pt x="174678" y="13481"/>
                    <a:pt x="176741" y="21817"/>
                    <a:pt x="176824" y="33042"/>
                  </a:cubicBezTo>
                  <a:lnTo>
                    <a:pt x="176824" y="45946"/>
                  </a:lnTo>
                  <a:close/>
                  <a:moveTo>
                    <a:pt x="166891" y="32355"/>
                  </a:moveTo>
                  <a:cubicBezTo>
                    <a:pt x="166891" y="23936"/>
                    <a:pt x="165708" y="17801"/>
                    <a:pt x="163342" y="13976"/>
                  </a:cubicBezTo>
                  <a:cubicBezTo>
                    <a:pt x="160976" y="10097"/>
                    <a:pt x="157234" y="8171"/>
                    <a:pt x="152117" y="8171"/>
                  </a:cubicBezTo>
                  <a:cubicBezTo>
                    <a:pt x="147027" y="8171"/>
                    <a:pt x="143313" y="10097"/>
                    <a:pt x="141002" y="13921"/>
                  </a:cubicBezTo>
                  <a:cubicBezTo>
                    <a:pt x="138663" y="17746"/>
                    <a:pt x="137453" y="23661"/>
                    <a:pt x="137398" y="31612"/>
                  </a:cubicBezTo>
                  <a:lnTo>
                    <a:pt x="137398" y="47514"/>
                  </a:lnTo>
                  <a:cubicBezTo>
                    <a:pt x="137398" y="55960"/>
                    <a:pt x="138608" y="62205"/>
                    <a:pt x="141057" y="66250"/>
                  </a:cubicBezTo>
                  <a:cubicBezTo>
                    <a:pt x="143533" y="70266"/>
                    <a:pt x="147247" y="72275"/>
                    <a:pt x="152227" y="72275"/>
                  </a:cubicBezTo>
                  <a:cubicBezTo>
                    <a:pt x="157124" y="72275"/>
                    <a:pt x="160756" y="70377"/>
                    <a:pt x="163122" y="66580"/>
                  </a:cubicBezTo>
                  <a:cubicBezTo>
                    <a:pt x="165543" y="62783"/>
                    <a:pt x="166781" y="56813"/>
                    <a:pt x="166891" y="48642"/>
                  </a:cubicBezTo>
                  <a:lnTo>
                    <a:pt x="166891" y="32355"/>
                  </a:lnTo>
                  <a:close/>
                  <a:moveTo>
                    <a:pt x="240845" y="79318"/>
                  </a:moveTo>
                  <a:lnTo>
                    <a:pt x="189562" y="79318"/>
                  </a:lnTo>
                  <a:lnTo>
                    <a:pt x="189562" y="72165"/>
                  </a:lnTo>
                  <a:lnTo>
                    <a:pt x="216662" y="42066"/>
                  </a:lnTo>
                  <a:cubicBezTo>
                    <a:pt x="220679" y="37527"/>
                    <a:pt x="223430" y="33840"/>
                    <a:pt x="224943" y="31007"/>
                  </a:cubicBezTo>
                  <a:cubicBezTo>
                    <a:pt x="226484" y="28145"/>
                    <a:pt x="227254" y="25201"/>
                    <a:pt x="227254" y="22147"/>
                  </a:cubicBezTo>
                  <a:cubicBezTo>
                    <a:pt x="227254" y="18048"/>
                    <a:pt x="226016" y="14719"/>
                    <a:pt x="223540" y="12105"/>
                  </a:cubicBezTo>
                  <a:cubicBezTo>
                    <a:pt x="221063" y="9492"/>
                    <a:pt x="217762" y="8171"/>
                    <a:pt x="213635" y="8171"/>
                  </a:cubicBezTo>
                  <a:cubicBezTo>
                    <a:pt x="208711" y="8171"/>
                    <a:pt x="204859" y="9574"/>
                    <a:pt x="202080" y="12408"/>
                  </a:cubicBezTo>
                  <a:cubicBezTo>
                    <a:pt x="199356" y="15214"/>
                    <a:pt x="198008" y="19121"/>
                    <a:pt x="198008" y="24128"/>
                  </a:cubicBezTo>
                  <a:lnTo>
                    <a:pt x="188076" y="24128"/>
                  </a:lnTo>
                  <a:cubicBezTo>
                    <a:pt x="188076" y="16920"/>
                    <a:pt x="190387" y="11115"/>
                    <a:pt x="195009" y="6658"/>
                  </a:cubicBezTo>
                  <a:cubicBezTo>
                    <a:pt x="199659" y="2229"/>
                    <a:pt x="205877" y="0"/>
                    <a:pt x="213635" y="0"/>
                  </a:cubicBezTo>
                  <a:cubicBezTo>
                    <a:pt x="220926" y="0"/>
                    <a:pt x="226676" y="1926"/>
                    <a:pt x="230886" y="5750"/>
                  </a:cubicBezTo>
                  <a:cubicBezTo>
                    <a:pt x="235122" y="9547"/>
                    <a:pt x="237241" y="14609"/>
                    <a:pt x="237241" y="20964"/>
                  </a:cubicBezTo>
                  <a:cubicBezTo>
                    <a:pt x="237241" y="28668"/>
                    <a:pt x="232316" y="37829"/>
                    <a:pt x="222522" y="48477"/>
                  </a:cubicBezTo>
                  <a:lnTo>
                    <a:pt x="201557" y="71202"/>
                  </a:lnTo>
                  <a:lnTo>
                    <a:pt x="240845" y="71202"/>
                  </a:lnTo>
                  <a:lnTo>
                    <a:pt x="24084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9" name="Voľný tvar: obrazec 228">
              <a:extLst>
                <a:ext uri="{FF2B5EF4-FFF2-40B4-BE49-F238E27FC236}">
                  <a16:creationId xmlns:a16="http://schemas.microsoft.com/office/drawing/2014/main" id="{EE12F8EC-0F26-4AA7-988E-63A23B2B863C}"/>
                </a:ext>
              </a:extLst>
            </p:cNvPr>
            <p:cNvSpPr/>
            <p:nvPr/>
          </p:nvSpPr>
          <p:spPr>
            <a:xfrm>
              <a:off x="9695507" y="2496801"/>
              <a:ext cx="256637" cy="217952"/>
            </a:xfrm>
            <a:custGeom>
              <a:avLst/>
              <a:gdLst>
                <a:gd name="connsiteX0" fmla="*/ 10372 w 256637"/>
                <a:gd name="connsiteY0" fmla="*/ 70872 h 217952"/>
                <a:gd name="connsiteX1" fmla="*/ 47432 w 256637"/>
                <a:gd name="connsiteY1" fmla="*/ 70872 h 217952"/>
                <a:gd name="connsiteX2" fmla="*/ 47432 w 256637"/>
                <a:gd name="connsiteY2" fmla="*/ 79318 h 217952"/>
                <a:gd name="connsiteX3" fmla="*/ 0 w 256637"/>
                <a:gd name="connsiteY3" fmla="*/ 79318 h 217952"/>
                <a:gd name="connsiteX4" fmla="*/ 0 w 256637"/>
                <a:gd name="connsiteY4" fmla="*/ 1073 h 217952"/>
                <a:gd name="connsiteX5" fmla="*/ 10372 w 256637"/>
                <a:gd name="connsiteY5" fmla="*/ 1073 h 217952"/>
                <a:gd name="connsiteX6" fmla="*/ 10372 w 256637"/>
                <a:gd name="connsiteY6" fmla="*/ 70872 h 217952"/>
                <a:gd name="connsiteX7" fmla="*/ 69524 w 256637"/>
                <a:gd name="connsiteY7" fmla="*/ 48697 h 217952"/>
                <a:gd name="connsiteX8" fmla="*/ 69524 w 256637"/>
                <a:gd name="connsiteY8" fmla="*/ 79318 h 217952"/>
                <a:gd name="connsiteX9" fmla="*/ 59207 w 256637"/>
                <a:gd name="connsiteY9" fmla="*/ 79318 h 217952"/>
                <a:gd name="connsiteX10" fmla="*/ 59207 w 256637"/>
                <a:gd name="connsiteY10" fmla="*/ 1073 h 217952"/>
                <a:gd name="connsiteX11" fmla="*/ 88068 w 256637"/>
                <a:gd name="connsiteY11" fmla="*/ 1073 h 217952"/>
                <a:gd name="connsiteX12" fmla="*/ 108152 w 256637"/>
                <a:gd name="connsiteY12" fmla="*/ 7648 h 217952"/>
                <a:gd name="connsiteX13" fmla="*/ 115470 w 256637"/>
                <a:gd name="connsiteY13" fmla="*/ 24981 h 217952"/>
                <a:gd name="connsiteX14" fmla="*/ 108317 w 256637"/>
                <a:gd name="connsiteY14" fmla="*/ 42562 h 217952"/>
                <a:gd name="connsiteX15" fmla="*/ 87958 w 256637"/>
                <a:gd name="connsiteY15" fmla="*/ 48697 h 217952"/>
                <a:gd name="connsiteX16" fmla="*/ 69524 w 256637"/>
                <a:gd name="connsiteY16" fmla="*/ 48697 h 217952"/>
                <a:gd name="connsiteX17" fmla="*/ 69524 w 256637"/>
                <a:gd name="connsiteY17" fmla="*/ 40251 h 217952"/>
                <a:gd name="connsiteX18" fmla="*/ 88068 w 256637"/>
                <a:gd name="connsiteY18" fmla="*/ 40251 h 217952"/>
                <a:gd name="connsiteX19" fmla="*/ 100751 w 256637"/>
                <a:gd name="connsiteY19" fmla="*/ 36371 h 217952"/>
                <a:gd name="connsiteX20" fmla="*/ 105153 w 256637"/>
                <a:gd name="connsiteY20" fmla="*/ 25091 h 217952"/>
                <a:gd name="connsiteX21" fmla="*/ 100751 w 256637"/>
                <a:gd name="connsiteY21" fmla="*/ 13921 h 217952"/>
                <a:gd name="connsiteX22" fmla="*/ 88646 w 256637"/>
                <a:gd name="connsiteY22" fmla="*/ 9574 h 217952"/>
                <a:gd name="connsiteX23" fmla="*/ 69524 w 256637"/>
                <a:gd name="connsiteY23" fmla="*/ 9574 h 217952"/>
                <a:gd name="connsiteX24" fmla="*/ 69524 w 256637"/>
                <a:gd name="connsiteY24" fmla="*/ 40251 h 217952"/>
                <a:gd name="connsiteX25" fmla="*/ 157317 w 256637"/>
                <a:gd name="connsiteY25" fmla="*/ 47679 h 217952"/>
                <a:gd name="connsiteX26" fmla="*/ 138939 w 256637"/>
                <a:gd name="connsiteY26" fmla="*/ 47679 h 217952"/>
                <a:gd name="connsiteX27" fmla="*/ 138939 w 256637"/>
                <a:gd name="connsiteY27" fmla="*/ 79318 h 217952"/>
                <a:gd name="connsiteX28" fmla="*/ 128566 w 256637"/>
                <a:gd name="connsiteY28" fmla="*/ 79318 h 217952"/>
                <a:gd name="connsiteX29" fmla="*/ 128566 w 256637"/>
                <a:gd name="connsiteY29" fmla="*/ 1073 h 217952"/>
                <a:gd name="connsiteX30" fmla="*/ 154483 w 256637"/>
                <a:gd name="connsiteY30" fmla="*/ 1073 h 217952"/>
                <a:gd name="connsiteX31" fmla="*/ 174788 w 256637"/>
                <a:gd name="connsiteY31" fmla="*/ 7098 h 217952"/>
                <a:gd name="connsiteX32" fmla="*/ 181941 w 256637"/>
                <a:gd name="connsiteY32" fmla="*/ 24624 h 217952"/>
                <a:gd name="connsiteX33" fmla="*/ 177951 w 256637"/>
                <a:gd name="connsiteY33" fmla="*/ 37362 h 217952"/>
                <a:gd name="connsiteX34" fmla="*/ 167002 w 256637"/>
                <a:gd name="connsiteY34" fmla="*/ 45478 h 217952"/>
                <a:gd name="connsiteX35" fmla="*/ 185380 w 256637"/>
                <a:gd name="connsiteY35" fmla="*/ 78685 h 217952"/>
                <a:gd name="connsiteX36" fmla="*/ 185380 w 256637"/>
                <a:gd name="connsiteY36" fmla="*/ 79318 h 217952"/>
                <a:gd name="connsiteX37" fmla="*/ 174320 w 256637"/>
                <a:gd name="connsiteY37" fmla="*/ 79318 h 217952"/>
                <a:gd name="connsiteX38" fmla="*/ 157317 w 256637"/>
                <a:gd name="connsiteY38" fmla="*/ 47679 h 217952"/>
                <a:gd name="connsiteX39" fmla="*/ 138939 w 256637"/>
                <a:gd name="connsiteY39" fmla="*/ 39233 h 217952"/>
                <a:gd name="connsiteX40" fmla="*/ 154813 w 256637"/>
                <a:gd name="connsiteY40" fmla="*/ 39233 h 217952"/>
                <a:gd name="connsiteX41" fmla="*/ 167002 w 256637"/>
                <a:gd name="connsiteY41" fmla="*/ 35243 h 217952"/>
                <a:gd name="connsiteX42" fmla="*/ 171569 w 256637"/>
                <a:gd name="connsiteY42" fmla="*/ 24624 h 217952"/>
                <a:gd name="connsiteX43" fmla="*/ 167222 w 256637"/>
                <a:gd name="connsiteY43" fmla="*/ 13481 h 217952"/>
                <a:gd name="connsiteX44" fmla="*/ 154758 w 256637"/>
                <a:gd name="connsiteY44" fmla="*/ 9574 h 217952"/>
                <a:gd name="connsiteX45" fmla="*/ 138939 w 256637"/>
                <a:gd name="connsiteY45" fmla="*/ 9574 h 217952"/>
                <a:gd name="connsiteX46" fmla="*/ 138939 w 256637"/>
                <a:gd name="connsiteY46" fmla="*/ 39233 h 217952"/>
                <a:gd name="connsiteX47" fmla="*/ 256637 w 256637"/>
                <a:gd name="connsiteY47" fmla="*/ 42727 h 217952"/>
                <a:gd name="connsiteX48" fmla="*/ 252758 w 256637"/>
                <a:gd name="connsiteY48" fmla="*/ 62811 h 217952"/>
                <a:gd name="connsiteX49" fmla="*/ 241808 w 256637"/>
                <a:gd name="connsiteY49" fmla="*/ 75879 h 217952"/>
                <a:gd name="connsiteX50" fmla="*/ 225246 w 256637"/>
                <a:gd name="connsiteY50" fmla="*/ 80391 h 217952"/>
                <a:gd name="connsiteX51" fmla="*/ 208848 w 256637"/>
                <a:gd name="connsiteY51" fmla="*/ 75879 h 217952"/>
                <a:gd name="connsiteX52" fmla="*/ 197733 w 256637"/>
                <a:gd name="connsiteY52" fmla="*/ 62921 h 217952"/>
                <a:gd name="connsiteX53" fmla="*/ 193716 w 256637"/>
                <a:gd name="connsiteY53" fmla="*/ 43414 h 217952"/>
                <a:gd name="connsiteX54" fmla="*/ 193716 w 256637"/>
                <a:gd name="connsiteY54" fmla="*/ 37774 h 217952"/>
                <a:gd name="connsiteX55" fmla="*/ 197623 w 256637"/>
                <a:gd name="connsiteY55" fmla="*/ 17856 h 217952"/>
                <a:gd name="connsiteX56" fmla="*/ 208711 w 256637"/>
                <a:gd name="connsiteY56" fmla="*/ 4622 h 217952"/>
                <a:gd name="connsiteX57" fmla="*/ 225136 w 256637"/>
                <a:gd name="connsiteY57" fmla="*/ 0 h 217952"/>
                <a:gd name="connsiteX58" fmla="*/ 241698 w 256637"/>
                <a:gd name="connsiteY58" fmla="*/ 4567 h 217952"/>
                <a:gd name="connsiteX59" fmla="*/ 252758 w 256637"/>
                <a:gd name="connsiteY59" fmla="*/ 17746 h 217952"/>
                <a:gd name="connsiteX60" fmla="*/ 256637 w 256637"/>
                <a:gd name="connsiteY60" fmla="*/ 37774 h 217952"/>
                <a:gd name="connsiteX61" fmla="*/ 256637 w 256637"/>
                <a:gd name="connsiteY61" fmla="*/ 42727 h 217952"/>
                <a:gd name="connsiteX62" fmla="*/ 246375 w 256637"/>
                <a:gd name="connsiteY62" fmla="*/ 37664 h 217952"/>
                <a:gd name="connsiteX63" fmla="*/ 240790 w 256637"/>
                <a:gd name="connsiteY63" fmla="*/ 16342 h 217952"/>
                <a:gd name="connsiteX64" fmla="*/ 225136 w 256637"/>
                <a:gd name="connsiteY64" fmla="*/ 8859 h 217952"/>
                <a:gd name="connsiteX65" fmla="*/ 209729 w 256637"/>
                <a:gd name="connsiteY65" fmla="*/ 16342 h 217952"/>
                <a:gd name="connsiteX66" fmla="*/ 203978 w 256637"/>
                <a:gd name="connsiteY66" fmla="*/ 36977 h 217952"/>
                <a:gd name="connsiteX67" fmla="*/ 203978 w 256637"/>
                <a:gd name="connsiteY67" fmla="*/ 42727 h 217952"/>
                <a:gd name="connsiteX68" fmla="*/ 209618 w 256637"/>
                <a:gd name="connsiteY68" fmla="*/ 63939 h 217952"/>
                <a:gd name="connsiteX69" fmla="*/ 225246 w 256637"/>
                <a:gd name="connsiteY69" fmla="*/ 71642 h 217952"/>
                <a:gd name="connsiteX70" fmla="*/ 240735 w 256637"/>
                <a:gd name="connsiteY70" fmla="*/ 64379 h 217952"/>
                <a:gd name="connsiteX71" fmla="*/ 246375 w 256637"/>
                <a:gd name="connsiteY71" fmla="*/ 43469 h 217952"/>
                <a:gd name="connsiteX72" fmla="*/ 246375 w 256637"/>
                <a:gd name="connsiteY72" fmla="*/ 37664 h 217952"/>
                <a:gd name="connsiteX73" fmla="*/ 56098 w 256637"/>
                <a:gd name="connsiteY73" fmla="*/ 182324 h 217952"/>
                <a:gd name="connsiteX74" fmla="*/ 23248 w 256637"/>
                <a:gd name="connsiteY74" fmla="*/ 182324 h 217952"/>
                <a:gd name="connsiteX75" fmla="*/ 23248 w 256637"/>
                <a:gd name="connsiteY75" fmla="*/ 216879 h 217952"/>
                <a:gd name="connsiteX76" fmla="*/ 12931 w 256637"/>
                <a:gd name="connsiteY76" fmla="*/ 216879 h 217952"/>
                <a:gd name="connsiteX77" fmla="*/ 12931 w 256637"/>
                <a:gd name="connsiteY77" fmla="*/ 138634 h 217952"/>
                <a:gd name="connsiteX78" fmla="*/ 61408 w 256637"/>
                <a:gd name="connsiteY78" fmla="*/ 138634 h 217952"/>
                <a:gd name="connsiteX79" fmla="*/ 61408 w 256637"/>
                <a:gd name="connsiteY79" fmla="*/ 147136 h 217952"/>
                <a:gd name="connsiteX80" fmla="*/ 23248 w 256637"/>
                <a:gd name="connsiteY80" fmla="*/ 147136 h 217952"/>
                <a:gd name="connsiteX81" fmla="*/ 23248 w 256637"/>
                <a:gd name="connsiteY81" fmla="*/ 173905 h 217952"/>
                <a:gd name="connsiteX82" fmla="*/ 56098 w 256637"/>
                <a:gd name="connsiteY82" fmla="*/ 173905 h 217952"/>
                <a:gd name="connsiteX83" fmla="*/ 56098 w 256637"/>
                <a:gd name="connsiteY83" fmla="*/ 182324 h 217952"/>
                <a:gd name="connsiteX84" fmla="*/ 120257 w 256637"/>
                <a:gd name="connsiteY84" fmla="*/ 183507 h 217952"/>
                <a:gd name="connsiteX85" fmla="*/ 114287 w 256637"/>
                <a:gd name="connsiteY85" fmla="*/ 209451 h 217952"/>
                <a:gd name="connsiteX86" fmla="*/ 95634 w 256637"/>
                <a:gd name="connsiteY86" fmla="*/ 217952 h 217952"/>
                <a:gd name="connsiteX87" fmla="*/ 77090 w 256637"/>
                <a:gd name="connsiteY87" fmla="*/ 209671 h 217952"/>
                <a:gd name="connsiteX88" fmla="*/ 70872 w 256637"/>
                <a:gd name="connsiteY88" fmla="*/ 184855 h 217952"/>
                <a:gd name="connsiteX89" fmla="*/ 70872 w 256637"/>
                <a:gd name="connsiteY89" fmla="*/ 171594 h 217952"/>
                <a:gd name="connsiteX90" fmla="*/ 76843 w 256637"/>
                <a:gd name="connsiteY90" fmla="*/ 145953 h 217952"/>
                <a:gd name="connsiteX91" fmla="*/ 95524 w 256637"/>
                <a:gd name="connsiteY91" fmla="*/ 137561 h 217952"/>
                <a:gd name="connsiteX92" fmla="*/ 114122 w 256637"/>
                <a:gd name="connsiteY92" fmla="*/ 145678 h 217952"/>
                <a:gd name="connsiteX93" fmla="*/ 120257 w 256637"/>
                <a:gd name="connsiteY93" fmla="*/ 170604 h 217952"/>
                <a:gd name="connsiteX94" fmla="*/ 120257 w 256637"/>
                <a:gd name="connsiteY94" fmla="*/ 183507 h 217952"/>
                <a:gd name="connsiteX95" fmla="*/ 110298 w 256637"/>
                <a:gd name="connsiteY95" fmla="*/ 169916 h 217952"/>
                <a:gd name="connsiteX96" fmla="*/ 106776 w 256637"/>
                <a:gd name="connsiteY96" fmla="*/ 151538 h 217952"/>
                <a:gd name="connsiteX97" fmla="*/ 95524 w 256637"/>
                <a:gd name="connsiteY97" fmla="*/ 145733 h 217952"/>
                <a:gd name="connsiteX98" fmla="*/ 84409 w 256637"/>
                <a:gd name="connsiteY98" fmla="*/ 151483 h 217952"/>
                <a:gd name="connsiteX99" fmla="*/ 80804 w 256637"/>
                <a:gd name="connsiteY99" fmla="*/ 169173 h 217952"/>
                <a:gd name="connsiteX100" fmla="*/ 80804 w 256637"/>
                <a:gd name="connsiteY100" fmla="*/ 185075 h 217952"/>
                <a:gd name="connsiteX101" fmla="*/ 84464 w 256637"/>
                <a:gd name="connsiteY101" fmla="*/ 203811 h 217952"/>
                <a:gd name="connsiteX102" fmla="*/ 95634 w 256637"/>
                <a:gd name="connsiteY102" fmla="*/ 209836 h 217952"/>
                <a:gd name="connsiteX103" fmla="*/ 106556 w 256637"/>
                <a:gd name="connsiteY103" fmla="*/ 204141 h 217952"/>
                <a:gd name="connsiteX104" fmla="*/ 110298 w 256637"/>
                <a:gd name="connsiteY104" fmla="*/ 186203 h 217952"/>
                <a:gd name="connsiteX105" fmla="*/ 110298 w 256637"/>
                <a:gd name="connsiteY105" fmla="*/ 169916 h 217952"/>
                <a:gd name="connsiteX106" fmla="*/ 182051 w 256637"/>
                <a:gd name="connsiteY106" fmla="*/ 183507 h 217952"/>
                <a:gd name="connsiteX107" fmla="*/ 176081 w 256637"/>
                <a:gd name="connsiteY107" fmla="*/ 209451 h 217952"/>
                <a:gd name="connsiteX108" fmla="*/ 157427 w 256637"/>
                <a:gd name="connsiteY108" fmla="*/ 217952 h 217952"/>
                <a:gd name="connsiteX109" fmla="*/ 138884 w 256637"/>
                <a:gd name="connsiteY109" fmla="*/ 209671 h 217952"/>
                <a:gd name="connsiteX110" fmla="*/ 132666 w 256637"/>
                <a:gd name="connsiteY110" fmla="*/ 184855 h 217952"/>
                <a:gd name="connsiteX111" fmla="*/ 132666 w 256637"/>
                <a:gd name="connsiteY111" fmla="*/ 171594 h 217952"/>
                <a:gd name="connsiteX112" fmla="*/ 138636 w 256637"/>
                <a:gd name="connsiteY112" fmla="*/ 145953 h 217952"/>
                <a:gd name="connsiteX113" fmla="*/ 157317 w 256637"/>
                <a:gd name="connsiteY113" fmla="*/ 137561 h 217952"/>
                <a:gd name="connsiteX114" fmla="*/ 175916 w 256637"/>
                <a:gd name="connsiteY114" fmla="*/ 145678 h 217952"/>
                <a:gd name="connsiteX115" fmla="*/ 182051 w 256637"/>
                <a:gd name="connsiteY115" fmla="*/ 170604 h 217952"/>
                <a:gd name="connsiteX116" fmla="*/ 182051 w 256637"/>
                <a:gd name="connsiteY116" fmla="*/ 183507 h 217952"/>
                <a:gd name="connsiteX117" fmla="*/ 172119 w 256637"/>
                <a:gd name="connsiteY117" fmla="*/ 169916 h 217952"/>
                <a:gd name="connsiteX118" fmla="*/ 168570 w 256637"/>
                <a:gd name="connsiteY118" fmla="*/ 151538 h 217952"/>
                <a:gd name="connsiteX119" fmla="*/ 157317 w 256637"/>
                <a:gd name="connsiteY119" fmla="*/ 145733 h 217952"/>
                <a:gd name="connsiteX120" fmla="*/ 146202 w 256637"/>
                <a:gd name="connsiteY120" fmla="*/ 151483 h 217952"/>
                <a:gd name="connsiteX121" fmla="*/ 142598 w 256637"/>
                <a:gd name="connsiteY121" fmla="*/ 169173 h 217952"/>
                <a:gd name="connsiteX122" fmla="*/ 142598 w 256637"/>
                <a:gd name="connsiteY122" fmla="*/ 185075 h 217952"/>
                <a:gd name="connsiteX123" fmla="*/ 146257 w 256637"/>
                <a:gd name="connsiteY123" fmla="*/ 203811 h 217952"/>
                <a:gd name="connsiteX124" fmla="*/ 157427 w 256637"/>
                <a:gd name="connsiteY124" fmla="*/ 209836 h 217952"/>
                <a:gd name="connsiteX125" fmla="*/ 168350 w 256637"/>
                <a:gd name="connsiteY125" fmla="*/ 204141 h 217952"/>
                <a:gd name="connsiteX126" fmla="*/ 172119 w 256637"/>
                <a:gd name="connsiteY126" fmla="*/ 186203 h 217952"/>
                <a:gd name="connsiteX127" fmla="*/ 172119 w 256637"/>
                <a:gd name="connsiteY127" fmla="*/ 169916 h 217952"/>
                <a:gd name="connsiteX128" fmla="*/ 236746 w 256637"/>
                <a:gd name="connsiteY128" fmla="*/ 190605 h 217952"/>
                <a:gd name="connsiteX129" fmla="*/ 247613 w 256637"/>
                <a:gd name="connsiteY129" fmla="*/ 190605 h 217952"/>
                <a:gd name="connsiteX130" fmla="*/ 247613 w 256637"/>
                <a:gd name="connsiteY130" fmla="*/ 198721 h 217952"/>
                <a:gd name="connsiteX131" fmla="*/ 236746 w 256637"/>
                <a:gd name="connsiteY131" fmla="*/ 198721 h 217952"/>
                <a:gd name="connsiteX132" fmla="*/ 236746 w 256637"/>
                <a:gd name="connsiteY132" fmla="*/ 216879 h 217952"/>
                <a:gd name="connsiteX133" fmla="*/ 226759 w 256637"/>
                <a:gd name="connsiteY133" fmla="*/ 216879 h 217952"/>
                <a:gd name="connsiteX134" fmla="*/ 226759 w 256637"/>
                <a:gd name="connsiteY134" fmla="*/ 198721 h 217952"/>
                <a:gd name="connsiteX135" fmla="*/ 191130 w 256637"/>
                <a:gd name="connsiteY135" fmla="*/ 198721 h 217952"/>
                <a:gd name="connsiteX136" fmla="*/ 191130 w 256637"/>
                <a:gd name="connsiteY136" fmla="*/ 192861 h 217952"/>
                <a:gd name="connsiteX137" fmla="*/ 226153 w 256637"/>
                <a:gd name="connsiteY137" fmla="*/ 138634 h 217952"/>
                <a:gd name="connsiteX138" fmla="*/ 236746 w 256637"/>
                <a:gd name="connsiteY138" fmla="*/ 138634 h 217952"/>
                <a:gd name="connsiteX139" fmla="*/ 236746 w 256637"/>
                <a:gd name="connsiteY139" fmla="*/ 190605 h 217952"/>
                <a:gd name="connsiteX140" fmla="*/ 202410 w 256637"/>
                <a:gd name="connsiteY140" fmla="*/ 190605 h 217952"/>
                <a:gd name="connsiteX141" fmla="*/ 226759 w 256637"/>
                <a:gd name="connsiteY141" fmla="*/ 190605 h 217952"/>
                <a:gd name="connsiteX142" fmla="*/ 226759 w 256637"/>
                <a:gd name="connsiteY142" fmla="*/ 152226 h 217952"/>
                <a:gd name="connsiteX143" fmla="*/ 225576 w 256637"/>
                <a:gd name="connsiteY143" fmla="*/ 154399 h 217952"/>
                <a:gd name="connsiteX144" fmla="*/ 202410 w 256637"/>
                <a:gd name="connsiteY144" fmla="*/ 190605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256637" h="217952">
                  <a:moveTo>
                    <a:pt x="10372" y="70872"/>
                  </a:moveTo>
                  <a:lnTo>
                    <a:pt x="47432" y="70872"/>
                  </a:lnTo>
                  <a:lnTo>
                    <a:pt x="47432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10372" y="1073"/>
                  </a:lnTo>
                  <a:lnTo>
                    <a:pt x="10372" y="70872"/>
                  </a:lnTo>
                  <a:close/>
                  <a:moveTo>
                    <a:pt x="69524" y="48697"/>
                  </a:moveTo>
                  <a:lnTo>
                    <a:pt x="69524" y="79318"/>
                  </a:lnTo>
                  <a:lnTo>
                    <a:pt x="59207" y="79318"/>
                  </a:lnTo>
                  <a:lnTo>
                    <a:pt x="59207" y="1073"/>
                  </a:lnTo>
                  <a:lnTo>
                    <a:pt x="88068" y="1073"/>
                  </a:lnTo>
                  <a:cubicBezTo>
                    <a:pt x="96624" y="1073"/>
                    <a:pt x="103337" y="3274"/>
                    <a:pt x="108152" y="7648"/>
                  </a:cubicBezTo>
                  <a:cubicBezTo>
                    <a:pt x="113022" y="11995"/>
                    <a:pt x="115470" y="17801"/>
                    <a:pt x="115470" y="24981"/>
                  </a:cubicBezTo>
                  <a:cubicBezTo>
                    <a:pt x="115470" y="32575"/>
                    <a:pt x="113077" y="38435"/>
                    <a:pt x="108317" y="42562"/>
                  </a:cubicBezTo>
                  <a:cubicBezTo>
                    <a:pt x="103585" y="46633"/>
                    <a:pt x="96817" y="48697"/>
                    <a:pt x="87958" y="48697"/>
                  </a:cubicBezTo>
                  <a:lnTo>
                    <a:pt x="69524" y="48697"/>
                  </a:lnTo>
                  <a:close/>
                  <a:moveTo>
                    <a:pt x="69524" y="40251"/>
                  </a:moveTo>
                  <a:lnTo>
                    <a:pt x="88068" y="40251"/>
                  </a:lnTo>
                  <a:cubicBezTo>
                    <a:pt x="93570" y="40251"/>
                    <a:pt x="97807" y="38957"/>
                    <a:pt x="100751" y="36371"/>
                  </a:cubicBezTo>
                  <a:cubicBezTo>
                    <a:pt x="103695" y="33758"/>
                    <a:pt x="105153" y="30016"/>
                    <a:pt x="105153" y="25091"/>
                  </a:cubicBezTo>
                  <a:cubicBezTo>
                    <a:pt x="105153" y="20442"/>
                    <a:pt x="103695" y="16728"/>
                    <a:pt x="100751" y="13921"/>
                  </a:cubicBezTo>
                  <a:cubicBezTo>
                    <a:pt x="97807" y="11115"/>
                    <a:pt x="93790" y="9684"/>
                    <a:pt x="88646" y="9574"/>
                  </a:cubicBezTo>
                  <a:lnTo>
                    <a:pt x="69524" y="9574"/>
                  </a:lnTo>
                  <a:lnTo>
                    <a:pt x="69524" y="40251"/>
                  </a:lnTo>
                  <a:close/>
                  <a:moveTo>
                    <a:pt x="157317" y="47679"/>
                  </a:moveTo>
                  <a:lnTo>
                    <a:pt x="138939" y="47679"/>
                  </a:lnTo>
                  <a:lnTo>
                    <a:pt x="138939" y="79318"/>
                  </a:lnTo>
                  <a:lnTo>
                    <a:pt x="128566" y="79318"/>
                  </a:lnTo>
                  <a:lnTo>
                    <a:pt x="128566" y="1073"/>
                  </a:lnTo>
                  <a:lnTo>
                    <a:pt x="154483" y="1073"/>
                  </a:lnTo>
                  <a:cubicBezTo>
                    <a:pt x="163287" y="1073"/>
                    <a:pt x="170055" y="3081"/>
                    <a:pt x="174788" y="7098"/>
                  </a:cubicBezTo>
                  <a:cubicBezTo>
                    <a:pt x="179547" y="11115"/>
                    <a:pt x="181941" y="16948"/>
                    <a:pt x="181941" y="24624"/>
                  </a:cubicBezTo>
                  <a:cubicBezTo>
                    <a:pt x="181941" y="29493"/>
                    <a:pt x="180620" y="33730"/>
                    <a:pt x="177951" y="37362"/>
                  </a:cubicBezTo>
                  <a:cubicBezTo>
                    <a:pt x="175338" y="40966"/>
                    <a:pt x="171706" y="43662"/>
                    <a:pt x="167002" y="45478"/>
                  </a:cubicBezTo>
                  <a:lnTo>
                    <a:pt x="185380" y="78685"/>
                  </a:lnTo>
                  <a:lnTo>
                    <a:pt x="185380" y="79318"/>
                  </a:lnTo>
                  <a:lnTo>
                    <a:pt x="174320" y="79318"/>
                  </a:lnTo>
                  <a:lnTo>
                    <a:pt x="157317" y="47679"/>
                  </a:lnTo>
                  <a:close/>
                  <a:moveTo>
                    <a:pt x="138939" y="39233"/>
                  </a:moveTo>
                  <a:lnTo>
                    <a:pt x="154813" y="39233"/>
                  </a:lnTo>
                  <a:cubicBezTo>
                    <a:pt x="159931" y="39233"/>
                    <a:pt x="164003" y="37912"/>
                    <a:pt x="167002" y="35243"/>
                  </a:cubicBezTo>
                  <a:cubicBezTo>
                    <a:pt x="170055" y="32602"/>
                    <a:pt x="171569" y="29053"/>
                    <a:pt x="171569" y="24624"/>
                  </a:cubicBezTo>
                  <a:cubicBezTo>
                    <a:pt x="171569" y="19781"/>
                    <a:pt x="170110" y="16067"/>
                    <a:pt x="167222" y="13481"/>
                  </a:cubicBezTo>
                  <a:cubicBezTo>
                    <a:pt x="164360" y="10922"/>
                    <a:pt x="160206" y="9602"/>
                    <a:pt x="154758" y="9574"/>
                  </a:cubicBezTo>
                  <a:lnTo>
                    <a:pt x="138939" y="9574"/>
                  </a:lnTo>
                  <a:lnTo>
                    <a:pt x="138939" y="39233"/>
                  </a:lnTo>
                  <a:close/>
                  <a:moveTo>
                    <a:pt x="256637" y="42727"/>
                  </a:moveTo>
                  <a:cubicBezTo>
                    <a:pt x="256637" y="50403"/>
                    <a:pt x="255344" y="57088"/>
                    <a:pt x="252758" y="62811"/>
                  </a:cubicBezTo>
                  <a:cubicBezTo>
                    <a:pt x="250172" y="68506"/>
                    <a:pt x="246540" y="72880"/>
                    <a:pt x="241808" y="75879"/>
                  </a:cubicBezTo>
                  <a:cubicBezTo>
                    <a:pt x="237076" y="78878"/>
                    <a:pt x="231546" y="80391"/>
                    <a:pt x="225246" y="80391"/>
                  </a:cubicBezTo>
                  <a:cubicBezTo>
                    <a:pt x="219083" y="80391"/>
                    <a:pt x="213635" y="78878"/>
                    <a:pt x="208848" y="75879"/>
                  </a:cubicBezTo>
                  <a:cubicBezTo>
                    <a:pt x="204089" y="72825"/>
                    <a:pt x="200402" y="68506"/>
                    <a:pt x="197733" y="62921"/>
                  </a:cubicBezTo>
                  <a:cubicBezTo>
                    <a:pt x="195119" y="57308"/>
                    <a:pt x="193771" y="50815"/>
                    <a:pt x="193716" y="43414"/>
                  </a:cubicBezTo>
                  <a:lnTo>
                    <a:pt x="193716" y="37774"/>
                  </a:lnTo>
                  <a:cubicBezTo>
                    <a:pt x="193716" y="30264"/>
                    <a:pt x="195009" y="23606"/>
                    <a:pt x="197623" y="17856"/>
                  </a:cubicBezTo>
                  <a:cubicBezTo>
                    <a:pt x="200237" y="12078"/>
                    <a:pt x="203923" y="7676"/>
                    <a:pt x="208711" y="4622"/>
                  </a:cubicBezTo>
                  <a:cubicBezTo>
                    <a:pt x="213498" y="1541"/>
                    <a:pt x="218973" y="0"/>
                    <a:pt x="225136" y="0"/>
                  </a:cubicBezTo>
                  <a:cubicBezTo>
                    <a:pt x="231408" y="0"/>
                    <a:pt x="236939" y="1541"/>
                    <a:pt x="241698" y="4567"/>
                  </a:cubicBezTo>
                  <a:cubicBezTo>
                    <a:pt x="246485" y="7593"/>
                    <a:pt x="250172" y="11968"/>
                    <a:pt x="252758" y="17746"/>
                  </a:cubicBezTo>
                  <a:cubicBezTo>
                    <a:pt x="255344" y="23468"/>
                    <a:pt x="256637" y="30153"/>
                    <a:pt x="256637" y="37774"/>
                  </a:cubicBezTo>
                  <a:lnTo>
                    <a:pt x="256637" y="42727"/>
                  </a:lnTo>
                  <a:close/>
                  <a:moveTo>
                    <a:pt x="246375" y="37664"/>
                  </a:moveTo>
                  <a:cubicBezTo>
                    <a:pt x="246375" y="28393"/>
                    <a:pt x="244505" y="21295"/>
                    <a:pt x="240790" y="16342"/>
                  </a:cubicBezTo>
                  <a:cubicBezTo>
                    <a:pt x="237049" y="11363"/>
                    <a:pt x="231849" y="8859"/>
                    <a:pt x="225136" y="8859"/>
                  </a:cubicBezTo>
                  <a:cubicBezTo>
                    <a:pt x="218615" y="8859"/>
                    <a:pt x="213470" y="11363"/>
                    <a:pt x="209729" y="16342"/>
                  </a:cubicBezTo>
                  <a:cubicBezTo>
                    <a:pt x="205987" y="21295"/>
                    <a:pt x="204089" y="28173"/>
                    <a:pt x="203978" y="36977"/>
                  </a:cubicBezTo>
                  <a:lnTo>
                    <a:pt x="203978" y="42727"/>
                  </a:lnTo>
                  <a:cubicBezTo>
                    <a:pt x="203978" y="51723"/>
                    <a:pt x="205849" y="58794"/>
                    <a:pt x="209618" y="63939"/>
                  </a:cubicBezTo>
                  <a:cubicBezTo>
                    <a:pt x="213415" y="69083"/>
                    <a:pt x="218615" y="71642"/>
                    <a:pt x="225246" y="71642"/>
                  </a:cubicBezTo>
                  <a:cubicBezTo>
                    <a:pt x="231904" y="71642"/>
                    <a:pt x="237076" y="69221"/>
                    <a:pt x="240735" y="64379"/>
                  </a:cubicBezTo>
                  <a:cubicBezTo>
                    <a:pt x="244367" y="59509"/>
                    <a:pt x="246265" y="52549"/>
                    <a:pt x="246375" y="43469"/>
                  </a:cubicBezTo>
                  <a:lnTo>
                    <a:pt x="246375" y="37664"/>
                  </a:lnTo>
                  <a:close/>
                  <a:moveTo>
                    <a:pt x="56098" y="182324"/>
                  </a:moveTo>
                  <a:lnTo>
                    <a:pt x="23248" y="182324"/>
                  </a:lnTo>
                  <a:lnTo>
                    <a:pt x="23248" y="216879"/>
                  </a:lnTo>
                  <a:lnTo>
                    <a:pt x="12931" y="216879"/>
                  </a:lnTo>
                  <a:lnTo>
                    <a:pt x="12931" y="138634"/>
                  </a:lnTo>
                  <a:lnTo>
                    <a:pt x="61408" y="138634"/>
                  </a:lnTo>
                  <a:lnTo>
                    <a:pt x="61408" y="147136"/>
                  </a:lnTo>
                  <a:lnTo>
                    <a:pt x="23248" y="147136"/>
                  </a:lnTo>
                  <a:lnTo>
                    <a:pt x="23248" y="173905"/>
                  </a:lnTo>
                  <a:lnTo>
                    <a:pt x="56098" y="173905"/>
                  </a:lnTo>
                  <a:lnTo>
                    <a:pt x="56098" y="182324"/>
                  </a:lnTo>
                  <a:close/>
                  <a:moveTo>
                    <a:pt x="120257" y="183507"/>
                  </a:moveTo>
                  <a:cubicBezTo>
                    <a:pt x="120257" y="195145"/>
                    <a:pt x="118249" y="203811"/>
                    <a:pt x="114287" y="209451"/>
                  </a:cubicBezTo>
                  <a:cubicBezTo>
                    <a:pt x="110298" y="215119"/>
                    <a:pt x="104108" y="217952"/>
                    <a:pt x="95634" y="217952"/>
                  </a:cubicBezTo>
                  <a:cubicBezTo>
                    <a:pt x="87297" y="217952"/>
                    <a:pt x="81107" y="215201"/>
                    <a:pt x="77090" y="209671"/>
                  </a:cubicBezTo>
                  <a:cubicBezTo>
                    <a:pt x="73101" y="204114"/>
                    <a:pt x="71010" y="195860"/>
                    <a:pt x="70872" y="184855"/>
                  </a:cubicBezTo>
                  <a:lnTo>
                    <a:pt x="70872" y="171594"/>
                  </a:lnTo>
                  <a:cubicBezTo>
                    <a:pt x="70872" y="160094"/>
                    <a:pt x="72853" y="151538"/>
                    <a:pt x="76843" y="145953"/>
                  </a:cubicBezTo>
                  <a:cubicBezTo>
                    <a:pt x="80804" y="140368"/>
                    <a:pt x="87050" y="137561"/>
                    <a:pt x="95524" y="137561"/>
                  </a:cubicBezTo>
                  <a:cubicBezTo>
                    <a:pt x="103943" y="137561"/>
                    <a:pt x="110160" y="140258"/>
                    <a:pt x="114122" y="145678"/>
                  </a:cubicBezTo>
                  <a:cubicBezTo>
                    <a:pt x="118112" y="151043"/>
                    <a:pt x="120147" y="159379"/>
                    <a:pt x="120257" y="170604"/>
                  </a:cubicBezTo>
                  <a:lnTo>
                    <a:pt x="120257" y="183507"/>
                  </a:lnTo>
                  <a:close/>
                  <a:moveTo>
                    <a:pt x="110298" y="169916"/>
                  </a:moveTo>
                  <a:cubicBezTo>
                    <a:pt x="110298" y="161497"/>
                    <a:pt x="109115" y="155362"/>
                    <a:pt x="106776" y="151538"/>
                  </a:cubicBezTo>
                  <a:cubicBezTo>
                    <a:pt x="104410" y="147659"/>
                    <a:pt x="100669" y="145733"/>
                    <a:pt x="95524" y="145733"/>
                  </a:cubicBezTo>
                  <a:cubicBezTo>
                    <a:pt x="90434" y="145733"/>
                    <a:pt x="86747" y="147659"/>
                    <a:pt x="84409" y="151483"/>
                  </a:cubicBezTo>
                  <a:cubicBezTo>
                    <a:pt x="82070" y="155307"/>
                    <a:pt x="80887" y="161222"/>
                    <a:pt x="80804" y="169173"/>
                  </a:cubicBezTo>
                  <a:lnTo>
                    <a:pt x="80804" y="185075"/>
                  </a:lnTo>
                  <a:cubicBezTo>
                    <a:pt x="80804" y="193522"/>
                    <a:pt x="82015" y="199767"/>
                    <a:pt x="84464" y="203811"/>
                  </a:cubicBezTo>
                  <a:cubicBezTo>
                    <a:pt x="86940" y="207828"/>
                    <a:pt x="90654" y="209836"/>
                    <a:pt x="95634" y="209836"/>
                  </a:cubicBezTo>
                  <a:cubicBezTo>
                    <a:pt x="100559" y="209836"/>
                    <a:pt x="104190" y="207938"/>
                    <a:pt x="106556" y="204141"/>
                  </a:cubicBezTo>
                  <a:cubicBezTo>
                    <a:pt x="108950" y="200345"/>
                    <a:pt x="110215" y="194374"/>
                    <a:pt x="110298" y="186203"/>
                  </a:cubicBezTo>
                  <a:lnTo>
                    <a:pt x="110298" y="169916"/>
                  </a:lnTo>
                  <a:close/>
                  <a:moveTo>
                    <a:pt x="182051" y="183507"/>
                  </a:moveTo>
                  <a:cubicBezTo>
                    <a:pt x="182051" y="195145"/>
                    <a:pt x="180070" y="203811"/>
                    <a:pt x="176081" y="209451"/>
                  </a:cubicBezTo>
                  <a:cubicBezTo>
                    <a:pt x="172119" y="215119"/>
                    <a:pt x="165901" y="217952"/>
                    <a:pt x="157427" y="217952"/>
                  </a:cubicBezTo>
                  <a:cubicBezTo>
                    <a:pt x="149091" y="217952"/>
                    <a:pt x="142900" y="215201"/>
                    <a:pt x="138884" y="209671"/>
                  </a:cubicBezTo>
                  <a:cubicBezTo>
                    <a:pt x="134894" y="204114"/>
                    <a:pt x="132803" y="195860"/>
                    <a:pt x="132666" y="184855"/>
                  </a:cubicBezTo>
                  <a:lnTo>
                    <a:pt x="132666" y="171594"/>
                  </a:lnTo>
                  <a:cubicBezTo>
                    <a:pt x="132666" y="160094"/>
                    <a:pt x="134647" y="151538"/>
                    <a:pt x="138636" y="145953"/>
                  </a:cubicBezTo>
                  <a:cubicBezTo>
                    <a:pt x="142598" y="140368"/>
                    <a:pt x="148843" y="137561"/>
                    <a:pt x="157317" y="137561"/>
                  </a:cubicBezTo>
                  <a:cubicBezTo>
                    <a:pt x="165736" y="137561"/>
                    <a:pt x="171954" y="140258"/>
                    <a:pt x="175916" y="145678"/>
                  </a:cubicBezTo>
                  <a:cubicBezTo>
                    <a:pt x="179905" y="151043"/>
                    <a:pt x="181941" y="159379"/>
                    <a:pt x="182051" y="170604"/>
                  </a:cubicBezTo>
                  <a:lnTo>
                    <a:pt x="182051" y="183507"/>
                  </a:lnTo>
                  <a:close/>
                  <a:moveTo>
                    <a:pt x="172119" y="169916"/>
                  </a:moveTo>
                  <a:cubicBezTo>
                    <a:pt x="172119" y="161497"/>
                    <a:pt x="170936" y="155362"/>
                    <a:pt x="168570" y="151538"/>
                  </a:cubicBezTo>
                  <a:cubicBezTo>
                    <a:pt x="166204" y="147659"/>
                    <a:pt x="162462" y="145733"/>
                    <a:pt x="157317" y="145733"/>
                  </a:cubicBezTo>
                  <a:cubicBezTo>
                    <a:pt x="152255" y="145733"/>
                    <a:pt x="148540" y="147659"/>
                    <a:pt x="146202" y="151483"/>
                  </a:cubicBezTo>
                  <a:cubicBezTo>
                    <a:pt x="143863" y="155307"/>
                    <a:pt x="142680" y="161222"/>
                    <a:pt x="142598" y="169173"/>
                  </a:cubicBezTo>
                  <a:lnTo>
                    <a:pt x="142598" y="185075"/>
                  </a:lnTo>
                  <a:cubicBezTo>
                    <a:pt x="142598" y="193522"/>
                    <a:pt x="143836" y="199767"/>
                    <a:pt x="146257" y="203811"/>
                  </a:cubicBezTo>
                  <a:cubicBezTo>
                    <a:pt x="148733" y="207828"/>
                    <a:pt x="152447" y="209836"/>
                    <a:pt x="157427" y="209836"/>
                  </a:cubicBezTo>
                  <a:cubicBezTo>
                    <a:pt x="162352" y="209836"/>
                    <a:pt x="165983" y="207938"/>
                    <a:pt x="168350" y="204141"/>
                  </a:cubicBezTo>
                  <a:cubicBezTo>
                    <a:pt x="170743" y="200345"/>
                    <a:pt x="172009" y="194374"/>
                    <a:pt x="172119" y="186203"/>
                  </a:cubicBezTo>
                  <a:lnTo>
                    <a:pt x="172119" y="169916"/>
                  </a:lnTo>
                  <a:close/>
                  <a:moveTo>
                    <a:pt x="236746" y="190605"/>
                  </a:moveTo>
                  <a:lnTo>
                    <a:pt x="247613" y="190605"/>
                  </a:lnTo>
                  <a:lnTo>
                    <a:pt x="247613" y="198721"/>
                  </a:lnTo>
                  <a:lnTo>
                    <a:pt x="236746" y="198721"/>
                  </a:lnTo>
                  <a:lnTo>
                    <a:pt x="236746" y="216879"/>
                  </a:lnTo>
                  <a:lnTo>
                    <a:pt x="226759" y="216879"/>
                  </a:lnTo>
                  <a:lnTo>
                    <a:pt x="226759" y="198721"/>
                  </a:lnTo>
                  <a:lnTo>
                    <a:pt x="191130" y="198721"/>
                  </a:lnTo>
                  <a:lnTo>
                    <a:pt x="191130" y="192861"/>
                  </a:lnTo>
                  <a:lnTo>
                    <a:pt x="226153" y="138634"/>
                  </a:lnTo>
                  <a:lnTo>
                    <a:pt x="236746" y="138634"/>
                  </a:lnTo>
                  <a:lnTo>
                    <a:pt x="236746" y="190605"/>
                  </a:lnTo>
                  <a:close/>
                  <a:moveTo>
                    <a:pt x="202410" y="190605"/>
                  </a:moveTo>
                  <a:lnTo>
                    <a:pt x="226759" y="190605"/>
                  </a:lnTo>
                  <a:lnTo>
                    <a:pt x="226759" y="152226"/>
                  </a:lnTo>
                  <a:lnTo>
                    <a:pt x="225576" y="154399"/>
                  </a:lnTo>
                  <a:lnTo>
                    <a:pt x="202410" y="190605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0" name="Voľný tvar: obrazec 229">
              <a:extLst>
                <a:ext uri="{FF2B5EF4-FFF2-40B4-BE49-F238E27FC236}">
                  <a16:creationId xmlns:a16="http://schemas.microsoft.com/office/drawing/2014/main" id="{86466993-414C-4C01-BEE5-C6D3B74BB9DE}"/>
                </a:ext>
              </a:extLst>
            </p:cNvPr>
            <p:cNvSpPr/>
            <p:nvPr/>
          </p:nvSpPr>
          <p:spPr>
            <a:xfrm>
              <a:off x="9274748" y="3439867"/>
              <a:ext cx="319072" cy="100254"/>
            </a:xfrm>
            <a:custGeom>
              <a:avLst/>
              <a:gdLst>
                <a:gd name="connsiteX0" fmla="*/ 50780 w 319072"/>
                <a:gd name="connsiteY0" fmla="*/ 78767 h 100254"/>
                <a:gd name="connsiteX1" fmla="*/ 18002 w 319072"/>
                <a:gd name="connsiteY1" fmla="*/ 78767 h 100254"/>
                <a:gd name="connsiteX2" fmla="*/ 10639 w 319072"/>
                <a:gd name="connsiteY2" fmla="*/ 99182 h 100254"/>
                <a:gd name="connsiteX3" fmla="*/ 0 w 319072"/>
                <a:gd name="connsiteY3" fmla="*/ 99182 h 100254"/>
                <a:gd name="connsiteX4" fmla="*/ 29876 w 319072"/>
                <a:gd name="connsiteY4" fmla="*/ 20937 h 100254"/>
                <a:gd name="connsiteX5" fmla="*/ 38906 w 319072"/>
                <a:gd name="connsiteY5" fmla="*/ 20937 h 100254"/>
                <a:gd name="connsiteX6" fmla="*/ 68837 w 319072"/>
                <a:gd name="connsiteY6" fmla="*/ 99182 h 100254"/>
                <a:gd name="connsiteX7" fmla="*/ 58250 w 319072"/>
                <a:gd name="connsiteY7" fmla="*/ 99182 h 100254"/>
                <a:gd name="connsiteX8" fmla="*/ 50780 w 319072"/>
                <a:gd name="connsiteY8" fmla="*/ 78767 h 100254"/>
                <a:gd name="connsiteX9" fmla="*/ 21119 w 319072"/>
                <a:gd name="connsiteY9" fmla="*/ 70266 h 100254"/>
                <a:gd name="connsiteX10" fmla="*/ 47718 w 319072"/>
                <a:gd name="connsiteY10" fmla="*/ 70266 h 100254"/>
                <a:gd name="connsiteX11" fmla="*/ 34391 w 319072"/>
                <a:gd name="connsiteY11" fmla="*/ 33675 h 100254"/>
                <a:gd name="connsiteX12" fmla="*/ 21119 w 319072"/>
                <a:gd name="connsiteY12" fmla="*/ 70266 h 100254"/>
                <a:gd name="connsiteX13" fmla="*/ 39494 w 319072"/>
                <a:gd name="connsiteY13" fmla="*/ 0 h 100254"/>
                <a:gd name="connsiteX14" fmla="*/ 51531 w 319072"/>
                <a:gd name="connsiteY14" fmla="*/ 0 h 100254"/>
                <a:gd name="connsiteX15" fmla="*/ 37131 w 319072"/>
                <a:gd name="connsiteY15" fmla="*/ 15792 h 100254"/>
                <a:gd name="connsiteX16" fmla="*/ 29125 w 319072"/>
                <a:gd name="connsiteY16" fmla="*/ 15792 h 100254"/>
                <a:gd name="connsiteX17" fmla="*/ 39494 w 319072"/>
                <a:gd name="connsiteY17" fmla="*/ 0 h 100254"/>
                <a:gd name="connsiteX18" fmla="*/ 90329 w 319072"/>
                <a:gd name="connsiteY18" fmla="*/ 26962 h 100254"/>
                <a:gd name="connsiteX19" fmla="*/ 90329 w 319072"/>
                <a:gd name="connsiteY19" fmla="*/ 41048 h 100254"/>
                <a:gd name="connsiteX20" fmla="*/ 101183 w 319072"/>
                <a:gd name="connsiteY20" fmla="*/ 41048 h 100254"/>
                <a:gd name="connsiteX21" fmla="*/ 101183 w 319072"/>
                <a:gd name="connsiteY21" fmla="*/ 48724 h 100254"/>
                <a:gd name="connsiteX22" fmla="*/ 90329 w 319072"/>
                <a:gd name="connsiteY22" fmla="*/ 48724 h 100254"/>
                <a:gd name="connsiteX23" fmla="*/ 90329 w 319072"/>
                <a:gd name="connsiteY23" fmla="*/ 84793 h 100254"/>
                <a:gd name="connsiteX24" fmla="*/ 91779 w 319072"/>
                <a:gd name="connsiteY24" fmla="*/ 90048 h 100254"/>
                <a:gd name="connsiteX25" fmla="*/ 96723 w 319072"/>
                <a:gd name="connsiteY25" fmla="*/ 91753 h 100254"/>
                <a:gd name="connsiteX26" fmla="*/ 101453 w 319072"/>
                <a:gd name="connsiteY26" fmla="*/ 91121 h 100254"/>
                <a:gd name="connsiteX27" fmla="*/ 101453 w 319072"/>
                <a:gd name="connsiteY27" fmla="*/ 99182 h 100254"/>
                <a:gd name="connsiteX28" fmla="*/ 93824 w 319072"/>
                <a:gd name="connsiteY28" fmla="*/ 100255 h 100254"/>
                <a:gd name="connsiteX29" fmla="*/ 83773 w 319072"/>
                <a:gd name="connsiteY29" fmla="*/ 96238 h 100254"/>
                <a:gd name="connsiteX30" fmla="*/ 80389 w 319072"/>
                <a:gd name="connsiteY30" fmla="*/ 84793 h 100254"/>
                <a:gd name="connsiteX31" fmla="*/ 80389 w 319072"/>
                <a:gd name="connsiteY31" fmla="*/ 48724 h 100254"/>
                <a:gd name="connsiteX32" fmla="*/ 69802 w 319072"/>
                <a:gd name="connsiteY32" fmla="*/ 48724 h 100254"/>
                <a:gd name="connsiteX33" fmla="*/ 69802 w 319072"/>
                <a:gd name="connsiteY33" fmla="*/ 41048 h 100254"/>
                <a:gd name="connsiteX34" fmla="*/ 80389 w 319072"/>
                <a:gd name="connsiteY34" fmla="*/ 41048 h 100254"/>
                <a:gd name="connsiteX35" fmla="*/ 80389 w 319072"/>
                <a:gd name="connsiteY35" fmla="*/ 26962 h 100254"/>
                <a:gd name="connsiteX36" fmla="*/ 90329 w 319072"/>
                <a:gd name="connsiteY36" fmla="*/ 26962 h 100254"/>
                <a:gd name="connsiteX37" fmla="*/ 140947 w 319072"/>
                <a:gd name="connsiteY37" fmla="*/ 49962 h 100254"/>
                <a:gd name="connsiteX38" fmla="*/ 136058 w 319072"/>
                <a:gd name="connsiteY38" fmla="*/ 49577 h 100254"/>
                <a:gd name="connsiteX39" fmla="*/ 122786 w 319072"/>
                <a:gd name="connsiteY39" fmla="*/ 57913 h 100254"/>
                <a:gd name="connsiteX40" fmla="*/ 122786 w 319072"/>
                <a:gd name="connsiteY40" fmla="*/ 99182 h 100254"/>
                <a:gd name="connsiteX41" fmla="*/ 112846 w 319072"/>
                <a:gd name="connsiteY41" fmla="*/ 99182 h 100254"/>
                <a:gd name="connsiteX42" fmla="*/ 112846 w 319072"/>
                <a:gd name="connsiteY42" fmla="*/ 41048 h 100254"/>
                <a:gd name="connsiteX43" fmla="*/ 122516 w 319072"/>
                <a:gd name="connsiteY43" fmla="*/ 41048 h 100254"/>
                <a:gd name="connsiteX44" fmla="*/ 122679 w 319072"/>
                <a:gd name="connsiteY44" fmla="*/ 47761 h 100254"/>
                <a:gd name="connsiteX45" fmla="*/ 136542 w 319072"/>
                <a:gd name="connsiteY45" fmla="*/ 39975 h 100254"/>
                <a:gd name="connsiteX46" fmla="*/ 140947 w 319072"/>
                <a:gd name="connsiteY46" fmla="*/ 40718 h 100254"/>
                <a:gd name="connsiteX47" fmla="*/ 140947 w 319072"/>
                <a:gd name="connsiteY47" fmla="*/ 49962 h 100254"/>
                <a:gd name="connsiteX48" fmla="*/ 160938 w 319072"/>
                <a:gd name="connsiteY48" fmla="*/ 99182 h 100254"/>
                <a:gd name="connsiteX49" fmla="*/ 150998 w 319072"/>
                <a:gd name="connsiteY49" fmla="*/ 99182 h 100254"/>
                <a:gd name="connsiteX50" fmla="*/ 150998 w 319072"/>
                <a:gd name="connsiteY50" fmla="*/ 41048 h 100254"/>
                <a:gd name="connsiteX51" fmla="*/ 160938 w 319072"/>
                <a:gd name="connsiteY51" fmla="*/ 41048 h 100254"/>
                <a:gd name="connsiteX52" fmla="*/ 160938 w 319072"/>
                <a:gd name="connsiteY52" fmla="*/ 99182 h 100254"/>
                <a:gd name="connsiteX53" fmla="*/ 150191 w 319072"/>
                <a:gd name="connsiteY53" fmla="*/ 25614 h 100254"/>
                <a:gd name="connsiteX54" fmla="*/ 151641 w 319072"/>
                <a:gd name="connsiteY54" fmla="*/ 21542 h 100254"/>
                <a:gd name="connsiteX55" fmla="*/ 156049 w 319072"/>
                <a:gd name="connsiteY55" fmla="*/ 19864 h 100254"/>
                <a:gd name="connsiteX56" fmla="*/ 160454 w 319072"/>
                <a:gd name="connsiteY56" fmla="*/ 21542 h 100254"/>
                <a:gd name="connsiteX57" fmla="*/ 161959 w 319072"/>
                <a:gd name="connsiteY57" fmla="*/ 25614 h 100254"/>
                <a:gd name="connsiteX58" fmla="*/ 160454 w 319072"/>
                <a:gd name="connsiteY58" fmla="*/ 29658 h 100254"/>
                <a:gd name="connsiteX59" fmla="*/ 156049 w 319072"/>
                <a:gd name="connsiteY59" fmla="*/ 31254 h 100254"/>
                <a:gd name="connsiteX60" fmla="*/ 151641 w 319072"/>
                <a:gd name="connsiteY60" fmla="*/ 29658 h 100254"/>
                <a:gd name="connsiteX61" fmla="*/ 150191 w 319072"/>
                <a:gd name="connsiteY61" fmla="*/ 25614 h 100254"/>
                <a:gd name="connsiteX62" fmla="*/ 212791 w 319072"/>
                <a:gd name="connsiteY62" fmla="*/ 93432 h 100254"/>
                <a:gd name="connsiteX63" fmla="*/ 195761 w 319072"/>
                <a:gd name="connsiteY63" fmla="*/ 100255 h 100254"/>
                <a:gd name="connsiteX64" fmla="*/ 181572 w 319072"/>
                <a:gd name="connsiteY64" fmla="*/ 94890 h 100254"/>
                <a:gd name="connsiteX65" fmla="*/ 176683 w 319072"/>
                <a:gd name="connsiteY65" fmla="*/ 78877 h 100254"/>
                <a:gd name="connsiteX66" fmla="*/ 176683 w 319072"/>
                <a:gd name="connsiteY66" fmla="*/ 41048 h 100254"/>
                <a:gd name="connsiteX67" fmla="*/ 186624 w 319072"/>
                <a:gd name="connsiteY67" fmla="*/ 41048 h 100254"/>
                <a:gd name="connsiteX68" fmla="*/ 186624 w 319072"/>
                <a:gd name="connsiteY68" fmla="*/ 78602 h 100254"/>
                <a:gd name="connsiteX69" fmla="*/ 197384 w 319072"/>
                <a:gd name="connsiteY69" fmla="*/ 91808 h 100254"/>
                <a:gd name="connsiteX70" fmla="*/ 212516 w 319072"/>
                <a:gd name="connsiteY70" fmla="*/ 83335 h 100254"/>
                <a:gd name="connsiteX71" fmla="*/ 212516 w 319072"/>
                <a:gd name="connsiteY71" fmla="*/ 41048 h 100254"/>
                <a:gd name="connsiteX72" fmla="*/ 222475 w 319072"/>
                <a:gd name="connsiteY72" fmla="*/ 41048 h 100254"/>
                <a:gd name="connsiteX73" fmla="*/ 222475 w 319072"/>
                <a:gd name="connsiteY73" fmla="*/ 99182 h 100254"/>
                <a:gd name="connsiteX74" fmla="*/ 213011 w 319072"/>
                <a:gd name="connsiteY74" fmla="*/ 99182 h 100254"/>
                <a:gd name="connsiteX75" fmla="*/ 212791 w 319072"/>
                <a:gd name="connsiteY75" fmla="*/ 93432 h 100254"/>
                <a:gd name="connsiteX76" fmla="*/ 246962 w 319072"/>
                <a:gd name="connsiteY76" fmla="*/ 41048 h 100254"/>
                <a:gd name="connsiteX77" fmla="*/ 247237 w 319072"/>
                <a:gd name="connsiteY77" fmla="*/ 47486 h 100254"/>
                <a:gd name="connsiteX78" fmla="*/ 264487 w 319072"/>
                <a:gd name="connsiteY78" fmla="*/ 39975 h 100254"/>
                <a:gd name="connsiteX79" fmla="*/ 281077 w 319072"/>
                <a:gd name="connsiteY79" fmla="*/ 49330 h 100254"/>
                <a:gd name="connsiteX80" fmla="*/ 288616 w 319072"/>
                <a:gd name="connsiteY80" fmla="*/ 42534 h 100254"/>
                <a:gd name="connsiteX81" fmla="*/ 299621 w 319072"/>
                <a:gd name="connsiteY81" fmla="*/ 39975 h 100254"/>
                <a:gd name="connsiteX82" fmla="*/ 319072 w 319072"/>
                <a:gd name="connsiteY82" fmla="*/ 60224 h 100254"/>
                <a:gd name="connsiteX83" fmla="*/ 319072 w 319072"/>
                <a:gd name="connsiteY83" fmla="*/ 99182 h 100254"/>
                <a:gd name="connsiteX84" fmla="*/ 309140 w 319072"/>
                <a:gd name="connsiteY84" fmla="*/ 99182 h 100254"/>
                <a:gd name="connsiteX85" fmla="*/ 309140 w 319072"/>
                <a:gd name="connsiteY85" fmla="*/ 60802 h 100254"/>
                <a:gd name="connsiteX86" fmla="*/ 306306 w 319072"/>
                <a:gd name="connsiteY86" fmla="*/ 51531 h 100254"/>
                <a:gd name="connsiteX87" fmla="*/ 296732 w 319072"/>
                <a:gd name="connsiteY87" fmla="*/ 48394 h 100254"/>
                <a:gd name="connsiteX88" fmla="*/ 287543 w 319072"/>
                <a:gd name="connsiteY88" fmla="*/ 51723 h 100254"/>
                <a:gd name="connsiteX89" fmla="*/ 283306 w 319072"/>
                <a:gd name="connsiteY89" fmla="*/ 60610 h 100254"/>
                <a:gd name="connsiteX90" fmla="*/ 283306 w 319072"/>
                <a:gd name="connsiteY90" fmla="*/ 99182 h 100254"/>
                <a:gd name="connsiteX91" fmla="*/ 273291 w 319072"/>
                <a:gd name="connsiteY91" fmla="*/ 99182 h 100254"/>
                <a:gd name="connsiteX92" fmla="*/ 273291 w 319072"/>
                <a:gd name="connsiteY92" fmla="*/ 61077 h 100254"/>
                <a:gd name="connsiteX93" fmla="*/ 260883 w 319072"/>
                <a:gd name="connsiteY93" fmla="*/ 48394 h 100254"/>
                <a:gd name="connsiteX94" fmla="*/ 247512 w 319072"/>
                <a:gd name="connsiteY94" fmla="*/ 56730 h 100254"/>
                <a:gd name="connsiteX95" fmla="*/ 247512 w 319072"/>
                <a:gd name="connsiteY95" fmla="*/ 99182 h 100254"/>
                <a:gd name="connsiteX96" fmla="*/ 237552 w 319072"/>
                <a:gd name="connsiteY96" fmla="*/ 99182 h 100254"/>
                <a:gd name="connsiteX97" fmla="*/ 237552 w 319072"/>
                <a:gd name="connsiteY97" fmla="*/ 41048 h 100254"/>
                <a:gd name="connsiteX98" fmla="*/ 246962 w 319072"/>
                <a:gd name="connsiteY98" fmla="*/ 41048 h 100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319072" h="100254">
                  <a:moveTo>
                    <a:pt x="50780" y="78767"/>
                  </a:moveTo>
                  <a:lnTo>
                    <a:pt x="18002" y="78767"/>
                  </a:lnTo>
                  <a:lnTo>
                    <a:pt x="10639" y="99182"/>
                  </a:lnTo>
                  <a:lnTo>
                    <a:pt x="0" y="99182"/>
                  </a:lnTo>
                  <a:lnTo>
                    <a:pt x="29876" y="20937"/>
                  </a:lnTo>
                  <a:lnTo>
                    <a:pt x="38906" y="20937"/>
                  </a:lnTo>
                  <a:lnTo>
                    <a:pt x="68837" y="99182"/>
                  </a:lnTo>
                  <a:lnTo>
                    <a:pt x="58250" y="99182"/>
                  </a:lnTo>
                  <a:lnTo>
                    <a:pt x="50780" y="78767"/>
                  </a:lnTo>
                  <a:close/>
                  <a:moveTo>
                    <a:pt x="21119" y="70266"/>
                  </a:moveTo>
                  <a:lnTo>
                    <a:pt x="47718" y="70266"/>
                  </a:lnTo>
                  <a:lnTo>
                    <a:pt x="34391" y="33675"/>
                  </a:lnTo>
                  <a:lnTo>
                    <a:pt x="21119" y="70266"/>
                  </a:lnTo>
                  <a:close/>
                  <a:moveTo>
                    <a:pt x="39494" y="0"/>
                  </a:moveTo>
                  <a:lnTo>
                    <a:pt x="51531" y="0"/>
                  </a:lnTo>
                  <a:lnTo>
                    <a:pt x="37131" y="15792"/>
                  </a:lnTo>
                  <a:lnTo>
                    <a:pt x="29125" y="15792"/>
                  </a:lnTo>
                  <a:lnTo>
                    <a:pt x="39494" y="0"/>
                  </a:lnTo>
                  <a:close/>
                  <a:moveTo>
                    <a:pt x="90329" y="26962"/>
                  </a:moveTo>
                  <a:lnTo>
                    <a:pt x="90329" y="41048"/>
                  </a:lnTo>
                  <a:lnTo>
                    <a:pt x="101183" y="41048"/>
                  </a:lnTo>
                  <a:lnTo>
                    <a:pt x="101183" y="48724"/>
                  </a:lnTo>
                  <a:lnTo>
                    <a:pt x="90329" y="48724"/>
                  </a:lnTo>
                  <a:lnTo>
                    <a:pt x="90329" y="84793"/>
                  </a:lnTo>
                  <a:cubicBezTo>
                    <a:pt x="90329" y="87104"/>
                    <a:pt x="90814" y="88865"/>
                    <a:pt x="91779" y="90048"/>
                  </a:cubicBezTo>
                  <a:cubicBezTo>
                    <a:pt x="92748" y="91203"/>
                    <a:pt x="94396" y="91753"/>
                    <a:pt x="96723" y="91753"/>
                  </a:cubicBezTo>
                  <a:cubicBezTo>
                    <a:pt x="97871" y="91753"/>
                    <a:pt x="99447" y="91561"/>
                    <a:pt x="101453" y="91121"/>
                  </a:cubicBezTo>
                  <a:lnTo>
                    <a:pt x="101453" y="99182"/>
                  </a:lnTo>
                  <a:cubicBezTo>
                    <a:pt x="98836" y="99897"/>
                    <a:pt x="96294" y="100255"/>
                    <a:pt x="93824" y="100255"/>
                  </a:cubicBezTo>
                  <a:cubicBezTo>
                    <a:pt x="89380" y="100255"/>
                    <a:pt x="86032" y="98907"/>
                    <a:pt x="83773" y="96238"/>
                  </a:cubicBezTo>
                  <a:cubicBezTo>
                    <a:pt x="81517" y="93542"/>
                    <a:pt x="80389" y="89718"/>
                    <a:pt x="80389" y="84793"/>
                  </a:cubicBezTo>
                  <a:lnTo>
                    <a:pt x="80389" y="48724"/>
                  </a:lnTo>
                  <a:lnTo>
                    <a:pt x="69802" y="48724"/>
                  </a:lnTo>
                  <a:lnTo>
                    <a:pt x="69802" y="41048"/>
                  </a:lnTo>
                  <a:lnTo>
                    <a:pt x="80389" y="41048"/>
                  </a:lnTo>
                  <a:lnTo>
                    <a:pt x="80389" y="26962"/>
                  </a:lnTo>
                  <a:lnTo>
                    <a:pt x="90329" y="26962"/>
                  </a:lnTo>
                  <a:close/>
                  <a:moveTo>
                    <a:pt x="140947" y="49962"/>
                  </a:moveTo>
                  <a:cubicBezTo>
                    <a:pt x="139445" y="49714"/>
                    <a:pt x="137813" y="49577"/>
                    <a:pt x="136058" y="49577"/>
                  </a:cubicBezTo>
                  <a:cubicBezTo>
                    <a:pt x="129538" y="49577"/>
                    <a:pt x="125114" y="52356"/>
                    <a:pt x="122786" y="57913"/>
                  </a:cubicBezTo>
                  <a:lnTo>
                    <a:pt x="122786" y="99182"/>
                  </a:lnTo>
                  <a:lnTo>
                    <a:pt x="112846" y="99182"/>
                  </a:lnTo>
                  <a:lnTo>
                    <a:pt x="112846" y="41048"/>
                  </a:lnTo>
                  <a:lnTo>
                    <a:pt x="122516" y="41048"/>
                  </a:lnTo>
                  <a:lnTo>
                    <a:pt x="122679" y="47761"/>
                  </a:lnTo>
                  <a:cubicBezTo>
                    <a:pt x="125939" y="42561"/>
                    <a:pt x="130558" y="39975"/>
                    <a:pt x="136542" y="39975"/>
                  </a:cubicBezTo>
                  <a:cubicBezTo>
                    <a:pt x="138477" y="39975"/>
                    <a:pt x="139946" y="40223"/>
                    <a:pt x="140947" y="40718"/>
                  </a:cubicBezTo>
                  <a:lnTo>
                    <a:pt x="140947" y="49962"/>
                  </a:lnTo>
                  <a:close/>
                  <a:moveTo>
                    <a:pt x="160938" y="99182"/>
                  </a:moveTo>
                  <a:lnTo>
                    <a:pt x="150998" y="99182"/>
                  </a:lnTo>
                  <a:lnTo>
                    <a:pt x="150998" y="41048"/>
                  </a:lnTo>
                  <a:lnTo>
                    <a:pt x="160938" y="41048"/>
                  </a:lnTo>
                  <a:lnTo>
                    <a:pt x="160938" y="99182"/>
                  </a:lnTo>
                  <a:close/>
                  <a:moveTo>
                    <a:pt x="150191" y="25614"/>
                  </a:moveTo>
                  <a:cubicBezTo>
                    <a:pt x="150191" y="24018"/>
                    <a:pt x="150676" y="22643"/>
                    <a:pt x="151641" y="21542"/>
                  </a:cubicBezTo>
                  <a:cubicBezTo>
                    <a:pt x="152646" y="20414"/>
                    <a:pt x="154115" y="19864"/>
                    <a:pt x="156049" y="19864"/>
                  </a:cubicBezTo>
                  <a:cubicBezTo>
                    <a:pt x="157983" y="19864"/>
                    <a:pt x="159452" y="20414"/>
                    <a:pt x="160454" y="21542"/>
                  </a:cubicBezTo>
                  <a:cubicBezTo>
                    <a:pt x="161458" y="22643"/>
                    <a:pt x="161959" y="24018"/>
                    <a:pt x="161959" y="25614"/>
                  </a:cubicBezTo>
                  <a:cubicBezTo>
                    <a:pt x="161959" y="27237"/>
                    <a:pt x="161458" y="28585"/>
                    <a:pt x="160454" y="29658"/>
                  </a:cubicBezTo>
                  <a:cubicBezTo>
                    <a:pt x="159452" y="30731"/>
                    <a:pt x="157983" y="31254"/>
                    <a:pt x="156049" y="31254"/>
                  </a:cubicBezTo>
                  <a:cubicBezTo>
                    <a:pt x="154115" y="31254"/>
                    <a:pt x="152646" y="30731"/>
                    <a:pt x="151641" y="29658"/>
                  </a:cubicBezTo>
                  <a:cubicBezTo>
                    <a:pt x="150676" y="28585"/>
                    <a:pt x="150191" y="27237"/>
                    <a:pt x="150191" y="25614"/>
                  </a:cubicBezTo>
                  <a:close/>
                  <a:moveTo>
                    <a:pt x="212791" y="93432"/>
                  </a:moveTo>
                  <a:cubicBezTo>
                    <a:pt x="208911" y="97971"/>
                    <a:pt x="203244" y="100255"/>
                    <a:pt x="195761" y="100255"/>
                  </a:cubicBezTo>
                  <a:cubicBezTo>
                    <a:pt x="189562" y="100255"/>
                    <a:pt x="184832" y="98466"/>
                    <a:pt x="181572" y="94890"/>
                  </a:cubicBezTo>
                  <a:cubicBezTo>
                    <a:pt x="178348" y="91258"/>
                    <a:pt x="176719" y="85921"/>
                    <a:pt x="176683" y="78877"/>
                  </a:cubicBezTo>
                  <a:lnTo>
                    <a:pt x="176683" y="41048"/>
                  </a:lnTo>
                  <a:lnTo>
                    <a:pt x="186624" y="41048"/>
                  </a:lnTo>
                  <a:lnTo>
                    <a:pt x="186624" y="78602"/>
                  </a:lnTo>
                  <a:cubicBezTo>
                    <a:pt x="186624" y="87407"/>
                    <a:pt x="190203" y="91808"/>
                    <a:pt x="197384" y="91808"/>
                  </a:cubicBezTo>
                  <a:cubicBezTo>
                    <a:pt x="204977" y="91808"/>
                    <a:pt x="210012" y="89002"/>
                    <a:pt x="212516" y="83335"/>
                  </a:cubicBezTo>
                  <a:lnTo>
                    <a:pt x="212516" y="41048"/>
                  </a:lnTo>
                  <a:lnTo>
                    <a:pt x="222475" y="41048"/>
                  </a:lnTo>
                  <a:lnTo>
                    <a:pt x="222475" y="99182"/>
                  </a:lnTo>
                  <a:lnTo>
                    <a:pt x="213011" y="99182"/>
                  </a:lnTo>
                  <a:lnTo>
                    <a:pt x="212791" y="93432"/>
                  </a:lnTo>
                  <a:close/>
                  <a:moveTo>
                    <a:pt x="246962" y="41048"/>
                  </a:moveTo>
                  <a:lnTo>
                    <a:pt x="247237" y="47486"/>
                  </a:lnTo>
                  <a:cubicBezTo>
                    <a:pt x="251501" y="42479"/>
                    <a:pt x="257251" y="39975"/>
                    <a:pt x="264487" y="39975"/>
                  </a:cubicBezTo>
                  <a:cubicBezTo>
                    <a:pt x="272631" y="39975"/>
                    <a:pt x="278161" y="43084"/>
                    <a:pt x="281077" y="49330"/>
                  </a:cubicBezTo>
                  <a:cubicBezTo>
                    <a:pt x="283030" y="46523"/>
                    <a:pt x="285534" y="44267"/>
                    <a:pt x="288616" y="42534"/>
                  </a:cubicBezTo>
                  <a:cubicBezTo>
                    <a:pt x="291725" y="40828"/>
                    <a:pt x="295411" y="39975"/>
                    <a:pt x="299621" y="39975"/>
                  </a:cubicBezTo>
                  <a:cubicBezTo>
                    <a:pt x="312386" y="39975"/>
                    <a:pt x="318879" y="46716"/>
                    <a:pt x="319072" y="60224"/>
                  </a:cubicBezTo>
                  <a:lnTo>
                    <a:pt x="319072" y="99182"/>
                  </a:lnTo>
                  <a:lnTo>
                    <a:pt x="309140" y="99182"/>
                  </a:lnTo>
                  <a:lnTo>
                    <a:pt x="309140" y="60802"/>
                  </a:lnTo>
                  <a:cubicBezTo>
                    <a:pt x="309140" y="56648"/>
                    <a:pt x="308205" y="53566"/>
                    <a:pt x="306306" y="51531"/>
                  </a:cubicBezTo>
                  <a:cubicBezTo>
                    <a:pt x="304408" y="49440"/>
                    <a:pt x="301216" y="48394"/>
                    <a:pt x="296732" y="48394"/>
                  </a:cubicBezTo>
                  <a:cubicBezTo>
                    <a:pt x="293045" y="48394"/>
                    <a:pt x="289964" y="49522"/>
                    <a:pt x="287543" y="51723"/>
                  </a:cubicBezTo>
                  <a:cubicBezTo>
                    <a:pt x="285094" y="53924"/>
                    <a:pt x="283691" y="56868"/>
                    <a:pt x="283306" y="60610"/>
                  </a:cubicBezTo>
                  <a:lnTo>
                    <a:pt x="283306" y="99182"/>
                  </a:lnTo>
                  <a:lnTo>
                    <a:pt x="273291" y="99182"/>
                  </a:lnTo>
                  <a:lnTo>
                    <a:pt x="273291" y="61077"/>
                  </a:lnTo>
                  <a:cubicBezTo>
                    <a:pt x="273291" y="52631"/>
                    <a:pt x="269164" y="48394"/>
                    <a:pt x="260883" y="48394"/>
                  </a:cubicBezTo>
                  <a:cubicBezTo>
                    <a:pt x="254362" y="48394"/>
                    <a:pt x="249905" y="51173"/>
                    <a:pt x="247512" y="56730"/>
                  </a:cubicBezTo>
                  <a:lnTo>
                    <a:pt x="247512" y="99182"/>
                  </a:lnTo>
                  <a:lnTo>
                    <a:pt x="237552" y="99182"/>
                  </a:lnTo>
                  <a:lnTo>
                    <a:pt x="237552" y="41048"/>
                  </a:lnTo>
                  <a:lnTo>
                    <a:pt x="246962" y="4104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1" name="Voľný tvar: obrazec 230">
              <a:extLst>
                <a:ext uri="{FF2B5EF4-FFF2-40B4-BE49-F238E27FC236}">
                  <a16:creationId xmlns:a16="http://schemas.microsoft.com/office/drawing/2014/main" id="{D0AED6A3-B77E-4FFC-9A34-DB6730AD0A5B}"/>
                </a:ext>
              </a:extLst>
            </p:cNvPr>
            <p:cNvSpPr/>
            <p:nvPr/>
          </p:nvSpPr>
          <p:spPr>
            <a:xfrm>
              <a:off x="9199466" y="2579338"/>
              <a:ext cx="231867" cy="217952"/>
            </a:xfrm>
            <a:custGeom>
              <a:avLst/>
              <a:gdLst>
                <a:gd name="connsiteX0" fmla="*/ 45082 w 231867"/>
                <a:gd name="connsiteY0" fmla="*/ 44433 h 217952"/>
                <a:gd name="connsiteX1" fmla="*/ 25738 w 231867"/>
                <a:gd name="connsiteY1" fmla="*/ 35106 h 217952"/>
                <a:gd name="connsiteX2" fmla="*/ 19721 w 231867"/>
                <a:gd name="connsiteY2" fmla="*/ 21350 h 217952"/>
                <a:gd name="connsiteX3" fmla="*/ 27081 w 231867"/>
                <a:gd name="connsiteY3" fmla="*/ 6080 h 217952"/>
                <a:gd name="connsiteX4" fmla="*/ 46320 w 231867"/>
                <a:gd name="connsiteY4" fmla="*/ 0 h 217952"/>
                <a:gd name="connsiteX5" fmla="*/ 60665 w 231867"/>
                <a:gd name="connsiteY5" fmla="*/ 3109 h 217952"/>
                <a:gd name="connsiteX6" fmla="*/ 70446 w 231867"/>
                <a:gd name="connsiteY6" fmla="*/ 11720 h 217952"/>
                <a:gd name="connsiteX7" fmla="*/ 73940 w 231867"/>
                <a:gd name="connsiteY7" fmla="*/ 23716 h 217952"/>
                <a:gd name="connsiteX8" fmla="*/ 63568 w 231867"/>
                <a:gd name="connsiteY8" fmla="*/ 23716 h 217952"/>
                <a:gd name="connsiteX9" fmla="*/ 59056 w 231867"/>
                <a:gd name="connsiteY9" fmla="*/ 12573 h 217952"/>
                <a:gd name="connsiteX10" fmla="*/ 46320 w 231867"/>
                <a:gd name="connsiteY10" fmla="*/ 8501 h 217952"/>
                <a:gd name="connsiteX11" fmla="*/ 34391 w 231867"/>
                <a:gd name="connsiteY11" fmla="*/ 11885 h 217952"/>
                <a:gd name="connsiteX12" fmla="*/ 30146 w 231867"/>
                <a:gd name="connsiteY12" fmla="*/ 21185 h 217952"/>
                <a:gd name="connsiteX13" fmla="*/ 34176 w 231867"/>
                <a:gd name="connsiteY13" fmla="*/ 29301 h 217952"/>
                <a:gd name="connsiteX14" fmla="*/ 47985 w 231867"/>
                <a:gd name="connsiteY14" fmla="*/ 35298 h 217952"/>
                <a:gd name="connsiteX15" fmla="*/ 63246 w 231867"/>
                <a:gd name="connsiteY15" fmla="*/ 41379 h 217952"/>
                <a:gd name="connsiteX16" fmla="*/ 71415 w 231867"/>
                <a:gd name="connsiteY16" fmla="*/ 49055 h 217952"/>
                <a:gd name="connsiteX17" fmla="*/ 74100 w 231867"/>
                <a:gd name="connsiteY17" fmla="*/ 59427 h 217952"/>
                <a:gd name="connsiteX18" fmla="*/ 66685 w 231867"/>
                <a:gd name="connsiteY18" fmla="*/ 74696 h 217952"/>
                <a:gd name="connsiteX19" fmla="*/ 46857 w 231867"/>
                <a:gd name="connsiteY19" fmla="*/ 80391 h 217952"/>
                <a:gd name="connsiteX20" fmla="*/ 31810 w 231867"/>
                <a:gd name="connsiteY20" fmla="*/ 77337 h 217952"/>
                <a:gd name="connsiteX21" fmla="*/ 21009 w 231867"/>
                <a:gd name="connsiteY21" fmla="*/ 68836 h 217952"/>
                <a:gd name="connsiteX22" fmla="*/ 17248 w 231867"/>
                <a:gd name="connsiteY22" fmla="*/ 56648 h 217952"/>
                <a:gd name="connsiteX23" fmla="*/ 27620 w 231867"/>
                <a:gd name="connsiteY23" fmla="*/ 56648 h 217952"/>
                <a:gd name="connsiteX24" fmla="*/ 32831 w 231867"/>
                <a:gd name="connsiteY24" fmla="*/ 67873 h 217952"/>
                <a:gd name="connsiteX25" fmla="*/ 46857 w 231867"/>
                <a:gd name="connsiteY25" fmla="*/ 71945 h 217952"/>
                <a:gd name="connsiteX26" fmla="*/ 59378 w 231867"/>
                <a:gd name="connsiteY26" fmla="*/ 68616 h 217952"/>
                <a:gd name="connsiteX27" fmla="*/ 63730 w 231867"/>
                <a:gd name="connsiteY27" fmla="*/ 59537 h 217952"/>
                <a:gd name="connsiteX28" fmla="*/ 59700 w 231867"/>
                <a:gd name="connsiteY28" fmla="*/ 50678 h 217952"/>
                <a:gd name="connsiteX29" fmla="*/ 45082 w 231867"/>
                <a:gd name="connsiteY29" fmla="*/ 44433 h 217952"/>
                <a:gd name="connsiteX30" fmla="*/ 116067 w 231867"/>
                <a:gd name="connsiteY30" fmla="*/ 47679 h 217952"/>
                <a:gd name="connsiteX31" fmla="*/ 97692 w 231867"/>
                <a:gd name="connsiteY31" fmla="*/ 47679 h 217952"/>
                <a:gd name="connsiteX32" fmla="*/ 97692 w 231867"/>
                <a:gd name="connsiteY32" fmla="*/ 79318 h 217952"/>
                <a:gd name="connsiteX33" fmla="*/ 87319 w 231867"/>
                <a:gd name="connsiteY33" fmla="*/ 79318 h 217952"/>
                <a:gd name="connsiteX34" fmla="*/ 87319 w 231867"/>
                <a:gd name="connsiteY34" fmla="*/ 1073 h 217952"/>
                <a:gd name="connsiteX35" fmla="*/ 113220 w 231867"/>
                <a:gd name="connsiteY35" fmla="*/ 1073 h 217952"/>
                <a:gd name="connsiteX36" fmla="*/ 133532 w 231867"/>
                <a:gd name="connsiteY36" fmla="*/ 7098 h 217952"/>
                <a:gd name="connsiteX37" fmla="*/ 140680 w 231867"/>
                <a:gd name="connsiteY37" fmla="*/ 24624 h 217952"/>
                <a:gd name="connsiteX38" fmla="*/ 136702 w 231867"/>
                <a:gd name="connsiteY38" fmla="*/ 37362 h 217952"/>
                <a:gd name="connsiteX39" fmla="*/ 125741 w 231867"/>
                <a:gd name="connsiteY39" fmla="*/ 45478 h 217952"/>
                <a:gd name="connsiteX40" fmla="*/ 144119 w 231867"/>
                <a:gd name="connsiteY40" fmla="*/ 78685 h 217952"/>
                <a:gd name="connsiteX41" fmla="*/ 144119 w 231867"/>
                <a:gd name="connsiteY41" fmla="*/ 79318 h 217952"/>
                <a:gd name="connsiteX42" fmla="*/ 133048 w 231867"/>
                <a:gd name="connsiteY42" fmla="*/ 79318 h 217952"/>
                <a:gd name="connsiteX43" fmla="*/ 116067 w 231867"/>
                <a:gd name="connsiteY43" fmla="*/ 47679 h 217952"/>
                <a:gd name="connsiteX44" fmla="*/ 97692 w 231867"/>
                <a:gd name="connsiteY44" fmla="*/ 39233 h 217952"/>
                <a:gd name="connsiteX45" fmla="*/ 113542 w 231867"/>
                <a:gd name="connsiteY45" fmla="*/ 39233 h 217952"/>
                <a:gd name="connsiteX46" fmla="*/ 125741 w 231867"/>
                <a:gd name="connsiteY46" fmla="*/ 35243 h 217952"/>
                <a:gd name="connsiteX47" fmla="*/ 130308 w 231867"/>
                <a:gd name="connsiteY47" fmla="*/ 24624 h 217952"/>
                <a:gd name="connsiteX48" fmla="*/ 125956 w 231867"/>
                <a:gd name="connsiteY48" fmla="*/ 13481 h 217952"/>
                <a:gd name="connsiteX49" fmla="*/ 113490 w 231867"/>
                <a:gd name="connsiteY49" fmla="*/ 9574 h 217952"/>
                <a:gd name="connsiteX50" fmla="*/ 97692 w 231867"/>
                <a:gd name="connsiteY50" fmla="*/ 9574 h 217952"/>
                <a:gd name="connsiteX51" fmla="*/ 97692 w 231867"/>
                <a:gd name="connsiteY51" fmla="*/ 39233 h 217952"/>
                <a:gd name="connsiteX52" fmla="*/ 180012 w 231867"/>
                <a:gd name="connsiteY52" fmla="*/ 65617 h 217952"/>
                <a:gd name="connsiteX53" fmla="*/ 202366 w 231867"/>
                <a:gd name="connsiteY53" fmla="*/ 1073 h 217952"/>
                <a:gd name="connsiteX54" fmla="*/ 213652 w 231867"/>
                <a:gd name="connsiteY54" fmla="*/ 1073 h 217952"/>
                <a:gd name="connsiteX55" fmla="*/ 184634 w 231867"/>
                <a:gd name="connsiteY55" fmla="*/ 79318 h 217952"/>
                <a:gd name="connsiteX56" fmla="*/ 175500 w 231867"/>
                <a:gd name="connsiteY56" fmla="*/ 79318 h 217952"/>
                <a:gd name="connsiteX57" fmla="*/ 146535 w 231867"/>
                <a:gd name="connsiteY57" fmla="*/ 1073 h 217952"/>
                <a:gd name="connsiteX58" fmla="*/ 157766 w 231867"/>
                <a:gd name="connsiteY58" fmla="*/ 1073 h 217952"/>
                <a:gd name="connsiteX59" fmla="*/ 180012 w 231867"/>
                <a:gd name="connsiteY59" fmla="*/ 65617 h 217952"/>
                <a:gd name="connsiteX60" fmla="*/ 43148 w 231867"/>
                <a:gd name="connsiteY60" fmla="*/ 182324 h 217952"/>
                <a:gd name="connsiteX61" fmla="*/ 10317 w 231867"/>
                <a:gd name="connsiteY61" fmla="*/ 182324 h 217952"/>
                <a:gd name="connsiteX62" fmla="*/ 10317 w 231867"/>
                <a:gd name="connsiteY62" fmla="*/ 216879 h 217952"/>
                <a:gd name="connsiteX63" fmla="*/ 0 w 231867"/>
                <a:gd name="connsiteY63" fmla="*/ 216879 h 217952"/>
                <a:gd name="connsiteX64" fmla="*/ 0 w 231867"/>
                <a:gd name="connsiteY64" fmla="*/ 138634 h 217952"/>
                <a:gd name="connsiteX65" fmla="*/ 48469 w 231867"/>
                <a:gd name="connsiteY65" fmla="*/ 138634 h 217952"/>
                <a:gd name="connsiteX66" fmla="*/ 48469 w 231867"/>
                <a:gd name="connsiteY66" fmla="*/ 147136 h 217952"/>
                <a:gd name="connsiteX67" fmla="*/ 10317 w 231867"/>
                <a:gd name="connsiteY67" fmla="*/ 147136 h 217952"/>
                <a:gd name="connsiteX68" fmla="*/ 10317 w 231867"/>
                <a:gd name="connsiteY68" fmla="*/ 173905 h 217952"/>
                <a:gd name="connsiteX69" fmla="*/ 43148 w 231867"/>
                <a:gd name="connsiteY69" fmla="*/ 173905 h 217952"/>
                <a:gd name="connsiteX70" fmla="*/ 43148 w 231867"/>
                <a:gd name="connsiteY70" fmla="*/ 182324 h 217952"/>
                <a:gd name="connsiteX71" fmla="*/ 107310 w 231867"/>
                <a:gd name="connsiteY71" fmla="*/ 183507 h 217952"/>
                <a:gd name="connsiteX72" fmla="*/ 101345 w 231867"/>
                <a:gd name="connsiteY72" fmla="*/ 209451 h 217952"/>
                <a:gd name="connsiteX73" fmla="*/ 82697 w 231867"/>
                <a:gd name="connsiteY73" fmla="*/ 217952 h 217952"/>
                <a:gd name="connsiteX74" fmla="*/ 64159 w 231867"/>
                <a:gd name="connsiteY74" fmla="*/ 209671 h 217952"/>
                <a:gd name="connsiteX75" fmla="*/ 57925 w 231867"/>
                <a:gd name="connsiteY75" fmla="*/ 184855 h 217952"/>
                <a:gd name="connsiteX76" fmla="*/ 57925 w 231867"/>
                <a:gd name="connsiteY76" fmla="*/ 171594 h 217952"/>
                <a:gd name="connsiteX77" fmla="*/ 63890 w 231867"/>
                <a:gd name="connsiteY77" fmla="*/ 145953 h 217952"/>
                <a:gd name="connsiteX78" fmla="*/ 82590 w 231867"/>
                <a:gd name="connsiteY78" fmla="*/ 137561 h 217952"/>
                <a:gd name="connsiteX79" fmla="*/ 101183 w 231867"/>
                <a:gd name="connsiteY79" fmla="*/ 145678 h 217952"/>
                <a:gd name="connsiteX80" fmla="*/ 107310 w 231867"/>
                <a:gd name="connsiteY80" fmla="*/ 170604 h 217952"/>
                <a:gd name="connsiteX81" fmla="*/ 107310 w 231867"/>
                <a:gd name="connsiteY81" fmla="*/ 183507 h 217952"/>
                <a:gd name="connsiteX82" fmla="*/ 97367 w 231867"/>
                <a:gd name="connsiteY82" fmla="*/ 169916 h 217952"/>
                <a:gd name="connsiteX83" fmla="*/ 93821 w 231867"/>
                <a:gd name="connsiteY83" fmla="*/ 151538 h 217952"/>
                <a:gd name="connsiteX84" fmla="*/ 82590 w 231867"/>
                <a:gd name="connsiteY84" fmla="*/ 145733 h 217952"/>
                <a:gd name="connsiteX85" fmla="*/ 71467 w 231867"/>
                <a:gd name="connsiteY85" fmla="*/ 151483 h 217952"/>
                <a:gd name="connsiteX86" fmla="*/ 67868 w 231867"/>
                <a:gd name="connsiteY86" fmla="*/ 169173 h 217952"/>
                <a:gd name="connsiteX87" fmla="*/ 67868 w 231867"/>
                <a:gd name="connsiteY87" fmla="*/ 185075 h 217952"/>
                <a:gd name="connsiteX88" fmla="*/ 71522 w 231867"/>
                <a:gd name="connsiteY88" fmla="*/ 203811 h 217952"/>
                <a:gd name="connsiteX89" fmla="*/ 82697 w 231867"/>
                <a:gd name="connsiteY89" fmla="*/ 209836 h 217952"/>
                <a:gd name="connsiteX90" fmla="*/ 93606 w 231867"/>
                <a:gd name="connsiteY90" fmla="*/ 204141 h 217952"/>
                <a:gd name="connsiteX91" fmla="*/ 97367 w 231867"/>
                <a:gd name="connsiteY91" fmla="*/ 186203 h 217952"/>
                <a:gd name="connsiteX92" fmla="*/ 97367 w 231867"/>
                <a:gd name="connsiteY92" fmla="*/ 169916 h 217952"/>
                <a:gd name="connsiteX93" fmla="*/ 169106 w 231867"/>
                <a:gd name="connsiteY93" fmla="*/ 183507 h 217952"/>
                <a:gd name="connsiteX94" fmla="*/ 163142 w 231867"/>
                <a:gd name="connsiteY94" fmla="*/ 209451 h 217952"/>
                <a:gd name="connsiteX95" fmla="*/ 144493 w 231867"/>
                <a:gd name="connsiteY95" fmla="*/ 217952 h 217952"/>
                <a:gd name="connsiteX96" fmla="*/ 125956 w 231867"/>
                <a:gd name="connsiteY96" fmla="*/ 209671 h 217952"/>
                <a:gd name="connsiteX97" fmla="*/ 119721 w 231867"/>
                <a:gd name="connsiteY97" fmla="*/ 184855 h 217952"/>
                <a:gd name="connsiteX98" fmla="*/ 119721 w 231867"/>
                <a:gd name="connsiteY98" fmla="*/ 171594 h 217952"/>
                <a:gd name="connsiteX99" fmla="*/ 125686 w 231867"/>
                <a:gd name="connsiteY99" fmla="*/ 145953 h 217952"/>
                <a:gd name="connsiteX100" fmla="*/ 144386 w 231867"/>
                <a:gd name="connsiteY100" fmla="*/ 137561 h 217952"/>
                <a:gd name="connsiteX101" fmla="*/ 162979 w 231867"/>
                <a:gd name="connsiteY101" fmla="*/ 145678 h 217952"/>
                <a:gd name="connsiteX102" fmla="*/ 169106 w 231867"/>
                <a:gd name="connsiteY102" fmla="*/ 170604 h 217952"/>
                <a:gd name="connsiteX103" fmla="*/ 169106 w 231867"/>
                <a:gd name="connsiteY103" fmla="*/ 183507 h 217952"/>
                <a:gd name="connsiteX104" fmla="*/ 159163 w 231867"/>
                <a:gd name="connsiteY104" fmla="*/ 169916 h 217952"/>
                <a:gd name="connsiteX105" fmla="*/ 155617 w 231867"/>
                <a:gd name="connsiteY105" fmla="*/ 151538 h 217952"/>
                <a:gd name="connsiteX106" fmla="*/ 144386 w 231867"/>
                <a:gd name="connsiteY106" fmla="*/ 145733 h 217952"/>
                <a:gd name="connsiteX107" fmla="*/ 133263 w 231867"/>
                <a:gd name="connsiteY107" fmla="*/ 151483 h 217952"/>
                <a:gd name="connsiteX108" fmla="*/ 129664 w 231867"/>
                <a:gd name="connsiteY108" fmla="*/ 169173 h 217952"/>
                <a:gd name="connsiteX109" fmla="*/ 129664 w 231867"/>
                <a:gd name="connsiteY109" fmla="*/ 185075 h 217952"/>
                <a:gd name="connsiteX110" fmla="*/ 133318 w 231867"/>
                <a:gd name="connsiteY110" fmla="*/ 203811 h 217952"/>
                <a:gd name="connsiteX111" fmla="*/ 144493 w 231867"/>
                <a:gd name="connsiteY111" fmla="*/ 209836 h 217952"/>
                <a:gd name="connsiteX112" fmla="*/ 155402 w 231867"/>
                <a:gd name="connsiteY112" fmla="*/ 204141 h 217952"/>
                <a:gd name="connsiteX113" fmla="*/ 159163 w 231867"/>
                <a:gd name="connsiteY113" fmla="*/ 186203 h 217952"/>
                <a:gd name="connsiteX114" fmla="*/ 159163 w 231867"/>
                <a:gd name="connsiteY114" fmla="*/ 169916 h 217952"/>
                <a:gd name="connsiteX115" fmla="*/ 220852 w 231867"/>
                <a:gd name="connsiteY115" fmla="*/ 138579 h 217952"/>
                <a:gd name="connsiteX116" fmla="*/ 220852 w 231867"/>
                <a:gd name="connsiteY116" fmla="*/ 147026 h 217952"/>
                <a:gd name="connsiteX117" fmla="*/ 219025 w 231867"/>
                <a:gd name="connsiteY117" fmla="*/ 147026 h 217952"/>
                <a:gd name="connsiteX118" fmla="*/ 200539 w 231867"/>
                <a:gd name="connsiteY118" fmla="*/ 153904 h 217952"/>
                <a:gd name="connsiteX119" fmla="*/ 192588 w 231867"/>
                <a:gd name="connsiteY119" fmla="*/ 172667 h 217952"/>
                <a:gd name="connsiteX120" fmla="*/ 209462 w 231867"/>
                <a:gd name="connsiteY120" fmla="*/ 165569 h 217952"/>
                <a:gd name="connsiteX121" fmla="*/ 225741 w 231867"/>
                <a:gd name="connsiteY121" fmla="*/ 172750 h 217952"/>
                <a:gd name="connsiteX122" fmla="*/ 231868 w 231867"/>
                <a:gd name="connsiteY122" fmla="*/ 191348 h 217952"/>
                <a:gd name="connsiteX123" fmla="*/ 225259 w 231867"/>
                <a:gd name="connsiteY123" fmla="*/ 210689 h 217952"/>
                <a:gd name="connsiteX124" fmla="*/ 207632 w 231867"/>
                <a:gd name="connsiteY124" fmla="*/ 217952 h 217952"/>
                <a:gd name="connsiteX125" fmla="*/ 189416 w 231867"/>
                <a:gd name="connsiteY125" fmla="*/ 209369 h 217952"/>
                <a:gd name="connsiteX126" fmla="*/ 182431 w 231867"/>
                <a:gd name="connsiteY126" fmla="*/ 187111 h 217952"/>
                <a:gd name="connsiteX127" fmla="*/ 182431 w 231867"/>
                <a:gd name="connsiteY127" fmla="*/ 183287 h 217952"/>
                <a:gd name="connsiteX128" fmla="*/ 191620 w 231867"/>
                <a:gd name="connsiteY128" fmla="*/ 150300 h 217952"/>
                <a:gd name="connsiteX129" fmla="*/ 219080 w 231867"/>
                <a:gd name="connsiteY129" fmla="*/ 138579 h 217952"/>
                <a:gd name="connsiteX130" fmla="*/ 220852 w 231867"/>
                <a:gd name="connsiteY130" fmla="*/ 138579 h 217952"/>
                <a:gd name="connsiteX131" fmla="*/ 207794 w 231867"/>
                <a:gd name="connsiteY131" fmla="*/ 173850 h 217952"/>
                <a:gd name="connsiteX132" fmla="*/ 198391 w 231867"/>
                <a:gd name="connsiteY132" fmla="*/ 176904 h 217952"/>
                <a:gd name="connsiteX133" fmla="*/ 192426 w 231867"/>
                <a:gd name="connsiteY133" fmla="*/ 184580 h 217952"/>
                <a:gd name="connsiteX134" fmla="*/ 192426 w 231867"/>
                <a:gd name="connsiteY134" fmla="*/ 188239 h 217952"/>
                <a:gd name="connsiteX135" fmla="*/ 196778 w 231867"/>
                <a:gd name="connsiteY135" fmla="*/ 203811 h 217952"/>
                <a:gd name="connsiteX136" fmla="*/ 207632 w 231867"/>
                <a:gd name="connsiteY136" fmla="*/ 209726 h 217952"/>
                <a:gd name="connsiteX137" fmla="*/ 218167 w 231867"/>
                <a:gd name="connsiteY137" fmla="*/ 204801 h 217952"/>
                <a:gd name="connsiteX138" fmla="*/ 222035 w 231867"/>
                <a:gd name="connsiteY138" fmla="*/ 191843 h 217952"/>
                <a:gd name="connsiteX139" fmla="*/ 218112 w 231867"/>
                <a:gd name="connsiteY139" fmla="*/ 178830 h 217952"/>
                <a:gd name="connsiteX140" fmla="*/ 207794 w 231867"/>
                <a:gd name="connsiteY140" fmla="*/ 173850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231867" h="217952">
                  <a:moveTo>
                    <a:pt x="45082" y="44433"/>
                  </a:moveTo>
                  <a:cubicBezTo>
                    <a:pt x="36234" y="41901"/>
                    <a:pt x="29788" y="38792"/>
                    <a:pt x="25738" y="35106"/>
                  </a:cubicBezTo>
                  <a:cubicBezTo>
                    <a:pt x="21727" y="31364"/>
                    <a:pt x="19721" y="26769"/>
                    <a:pt x="19721" y="21350"/>
                  </a:cubicBezTo>
                  <a:cubicBezTo>
                    <a:pt x="19721" y="15187"/>
                    <a:pt x="22175" y="10097"/>
                    <a:pt x="27081" y="6080"/>
                  </a:cubicBezTo>
                  <a:cubicBezTo>
                    <a:pt x="32025" y="2036"/>
                    <a:pt x="38438" y="0"/>
                    <a:pt x="46320" y="0"/>
                  </a:cubicBezTo>
                  <a:cubicBezTo>
                    <a:pt x="51693" y="0"/>
                    <a:pt x="56475" y="1046"/>
                    <a:pt x="60665" y="3109"/>
                  </a:cubicBezTo>
                  <a:cubicBezTo>
                    <a:pt x="64894" y="5200"/>
                    <a:pt x="68154" y="8061"/>
                    <a:pt x="70446" y="11720"/>
                  </a:cubicBezTo>
                  <a:cubicBezTo>
                    <a:pt x="72776" y="15380"/>
                    <a:pt x="73940" y="19369"/>
                    <a:pt x="73940" y="23716"/>
                  </a:cubicBezTo>
                  <a:lnTo>
                    <a:pt x="63568" y="23716"/>
                  </a:lnTo>
                  <a:cubicBezTo>
                    <a:pt x="63568" y="18984"/>
                    <a:pt x="62063" y="15269"/>
                    <a:pt x="59056" y="12573"/>
                  </a:cubicBezTo>
                  <a:cubicBezTo>
                    <a:pt x="56046" y="9849"/>
                    <a:pt x="51801" y="8501"/>
                    <a:pt x="46320" y="8501"/>
                  </a:cubicBezTo>
                  <a:cubicBezTo>
                    <a:pt x="41233" y="8501"/>
                    <a:pt x="37255" y="9629"/>
                    <a:pt x="34391" y="11885"/>
                  </a:cubicBezTo>
                  <a:cubicBezTo>
                    <a:pt x="31560" y="14114"/>
                    <a:pt x="30146" y="17195"/>
                    <a:pt x="30146" y="21185"/>
                  </a:cubicBezTo>
                  <a:cubicBezTo>
                    <a:pt x="30146" y="24376"/>
                    <a:pt x="31488" y="27072"/>
                    <a:pt x="34176" y="29301"/>
                  </a:cubicBezTo>
                  <a:cubicBezTo>
                    <a:pt x="36897" y="31474"/>
                    <a:pt x="41500" y="33483"/>
                    <a:pt x="47985" y="35298"/>
                  </a:cubicBezTo>
                  <a:cubicBezTo>
                    <a:pt x="54505" y="37142"/>
                    <a:pt x="59592" y="39150"/>
                    <a:pt x="63246" y="41379"/>
                  </a:cubicBezTo>
                  <a:cubicBezTo>
                    <a:pt x="66935" y="43579"/>
                    <a:pt x="69659" y="46138"/>
                    <a:pt x="71415" y="49055"/>
                  </a:cubicBezTo>
                  <a:cubicBezTo>
                    <a:pt x="73205" y="51998"/>
                    <a:pt x="74100" y="55465"/>
                    <a:pt x="74100" y="59427"/>
                  </a:cubicBezTo>
                  <a:cubicBezTo>
                    <a:pt x="74100" y="65782"/>
                    <a:pt x="71629" y="70872"/>
                    <a:pt x="66685" y="74696"/>
                  </a:cubicBezTo>
                  <a:cubicBezTo>
                    <a:pt x="61741" y="78493"/>
                    <a:pt x="55132" y="80391"/>
                    <a:pt x="46857" y="80391"/>
                  </a:cubicBezTo>
                  <a:cubicBezTo>
                    <a:pt x="41483" y="80391"/>
                    <a:pt x="36468" y="79373"/>
                    <a:pt x="31810" y="77337"/>
                  </a:cubicBezTo>
                  <a:cubicBezTo>
                    <a:pt x="27152" y="75246"/>
                    <a:pt x="23554" y="72412"/>
                    <a:pt x="21009" y="68836"/>
                  </a:cubicBezTo>
                  <a:cubicBezTo>
                    <a:pt x="18502" y="65259"/>
                    <a:pt x="17248" y="61188"/>
                    <a:pt x="17248" y="56648"/>
                  </a:cubicBezTo>
                  <a:lnTo>
                    <a:pt x="27620" y="56648"/>
                  </a:lnTo>
                  <a:cubicBezTo>
                    <a:pt x="27620" y="61380"/>
                    <a:pt x="29356" y="65122"/>
                    <a:pt x="32831" y="67873"/>
                  </a:cubicBezTo>
                  <a:cubicBezTo>
                    <a:pt x="36341" y="70597"/>
                    <a:pt x="41018" y="71945"/>
                    <a:pt x="46857" y="71945"/>
                  </a:cubicBezTo>
                  <a:cubicBezTo>
                    <a:pt x="52301" y="71945"/>
                    <a:pt x="56475" y="70844"/>
                    <a:pt x="59378" y="68616"/>
                  </a:cubicBezTo>
                  <a:cubicBezTo>
                    <a:pt x="62277" y="66415"/>
                    <a:pt x="63730" y="63388"/>
                    <a:pt x="63730" y="59537"/>
                  </a:cubicBezTo>
                  <a:cubicBezTo>
                    <a:pt x="63730" y="55712"/>
                    <a:pt x="62385" y="52769"/>
                    <a:pt x="59700" y="50678"/>
                  </a:cubicBezTo>
                  <a:cubicBezTo>
                    <a:pt x="57012" y="48559"/>
                    <a:pt x="52142" y="46496"/>
                    <a:pt x="45082" y="44433"/>
                  </a:cubicBezTo>
                  <a:close/>
                  <a:moveTo>
                    <a:pt x="116067" y="47679"/>
                  </a:moveTo>
                  <a:lnTo>
                    <a:pt x="97692" y="47679"/>
                  </a:lnTo>
                  <a:lnTo>
                    <a:pt x="97692" y="79318"/>
                  </a:lnTo>
                  <a:lnTo>
                    <a:pt x="87319" y="79318"/>
                  </a:lnTo>
                  <a:lnTo>
                    <a:pt x="87319" y="1073"/>
                  </a:lnTo>
                  <a:lnTo>
                    <a:pt x="113220" y="1073"/>
                  </a:lnTo>
                  <a:cubicBezTo>
                    <a:pt x="122032" y="1073"/>
                    <a:pt x="128803" y="3081"/>
                    <a:pt x="133532" y="7098"/>
                  </a:cubicBezTo>
                  <a:cubicBezTo>
                    <a:pt x="138298" y="11115"/>
                    <a:pt x="140680" y="16948"/>
                    <a:pt x="140680" y="24624"/>
                  </a:cubicBezTo>
                  <a:cubicBezTo>
                    <a:pt x="140680" y="29493"/>
                    <a:pt x="139354" y="33730"/>
                    <a:pt x="136702" y="37362"/>
                  </a:cubicBezTo>
                  <a:cubicBezTo>
                    <a:pt x="134088" y="40966"/>
                    <a:pt x="130434" y="43662"/>
                    <a:pt x="125741" y="45478"/>
                  </a:cubicBezTo>
                  <a:lnTo>
                    <a:pt x="144119" y="78685"/>
                  </a:lnTo>
                  <a:lnTo>
                    <a:pt x="144119" y="79318"/>
                  </a:lnTo>
                  <a:lnTo>
                    <a:pt x="133048" y="79318"/>
                  </a:lnTo>
                  <a:lnTo>
                    <a:pt x="116067" y="47679"/>
                  </a:lnTo>
                  <a:close/>
                  <a:moveTo>
                    <a:pt x="97692" y="39233"/>
                  </a:moveTo>
                  <a:lnTo>
                    <a:pt x="113542" y="39233"/>
                  </a:lnTo>
                  <a:cubicBezTo>
                    <a:pt x="118665" y="39233"/>
                    <a:pt x="122731" y="37912"/>
                    <a:pt x="125741" y="35243"/>
                  </a:cubicBezTo>
                  <a:cubicBezTo>
                    <a:pt x="128787" y="32602"/>
                    <a:pt x="130308" y="29053"/>
                    <a:pt x="130308" y="24624"/>
                  </a:cubicBezTo>
                  <a:cubicBezTo>
                    <a:pt x="130308" y="19781"/>
                    <a:pt x="128858" y="16067"/>
                    <a:pt x="125956" y="13481"/>
                  </a:cubicBezTo>
                  <a:cubicBezTo>
                    <a:pt x="123089" y="10922"/>
                    <a:pt x="118934" y="9602"/>
                    <a:pt x="113490" y="9574"/>
                  </a:cubicBezTo>
                  <a:lnTo>
                    <a:pt x="97692" y="9574"/>
                  </a:lnTo>
                  <a:lnTo>
                    <a:pt x="97692" y="39233"/>
                  </a:lnTo>
                  <a:close/>
                  <a:moveTo>
                    <a:pt x="180012" y="65617"/>
                  </a:moveTo>
                  <a:lnTo>
                    <a:pt x="202366" y="1073"/>
                  </a:lnTo>
                  <a:lnTo>
                    <a:pt x="213652" y="1073"/>
                  </a:lnTo>
                  <a:lnTo>
                    <a:pt x="184634" y="79318"/>
                  </a:lnTo>
                  <a:lnTo>
                    <a:pt x="175500" y="79318"/>
                  </a:lnTo>
                  <a:lnTo>
                    <a:pt x="146535" y="1073"/>
                  </a:lnTo>
                  <a:lnTo>
                    <a:pt x="157766" y="1073"/>
                  </a:lnTo>
                  <a:lnTo>
                    <a:pt x="180012" y="65617"/>
                  </a:lnTo>
                  <a:close/>
                  <a:moveTo>
                    <a:pt x="43148" y="182324"/>
                  </a:moveTo>
                  <a:lnTo>
                    <a:pt x="10317" y="182324"/>
                  </a:lnTo>
                  <a:lnTo>
                    <a:pt x="10317" y="216879"/>
                  </a:lnTo>
                  <a:lnTo>
                    <a:pt x="0" y="216879"/>
                  </a:lnTo>
                  <a:lnTo>
                    <a:pt x="0" y="138634"/>
                  </a:lnTo>
                  <a:lnTo>
                    <a:pt x="48469" y="138634"/>
                  </a:lnTo>
                  <a:lnTo>
                    <a:pt x="48469" y="147136"/>
                  </a:lnTo>
                  <a:lnTo>
                    <a:pt x="10317" y="147136"/>
                  </a:lnTo>
                  <a:lnTo>
                    <a:pt x="10317" y="173905"/>
                  </a:lnTo>
                  <a:lnTo>
                    <a:pt x="43148" y="173905"/>
                  </a:lnTo>
                  <a:lnTo>
                    <a:pt x="43148" y="182324"/>
                  </a:lnTo>
                  <a:close/>
                  <a:moveTo>
                    <a:pt x="107310" y="183507"/>
                  </a:moveTo>
                  <a:cubicBezTo>
                    <a:pt x="107310" y="195145"/>
                    <a:pt x="105321" y="203811"/>
                    <a:pt x="101345" y="209451"/>
                  </a:cubicBezTo>
                  <a:cubicBezTo>
                    <a:pt x="97367" y="215119"/>
                    <a:pt x="91152" y="217952"/>
                    <a:pt x="82697" y="217952"/>
                  </a:cubicBezTo>
                  <a:cubicBezTo>
                    <a:pt x="74350" y="217952"/>
                    <a:pt x="68171" y="215201"/>
                    <a:pt x="64159" y="209671"/>
                  </a:cubicBezTo>
                  <a:cubicBezTo>
                    <a:pt x="60148" y="204114"/>
                    <a:pt x="58068" y="195860"/>
                    <a:pt x="57925" y="184855"/>
                  </a:cubicBezTo>
                  <a:lnTo>
                    <a:pt x="57925" y="171594"/>
                  </a:lnTo>
                  <a:cubicBezTo>
                    <a:pt x="57925" y="160094"/>
                    <a:pt x="59914" y="151538"/>
                    <a:pt x="63890" y="145953"/>
                  </a:cubicBezTo>
                  <a:cubicBezTo>
                    <a:pt x="67868" y="140368"/>
                    <a:pt x="74100" y="137561"/>
                    <a:pt x="82590" y="137561"/>
                  </a:cubicBezTo>
                  <a:cubicBezTo>
                    <a:pt x="91009" y="137561"/>
                    <a:pt x="97208" y="140258"/>
                    <a:pt x="101183" y="145678"/>
                  </a:cubicBezTo>
                  <a:cubicBezTo>
                    <a:pt x="105159" y="151043"/>
                    <a:pt x="107203" y="159379"/>
                    <a:pt x="107310" y="170604"/>
                  </a:cubicBezTo>
                  <a:lnTo>
                    <a:pt x="107310" y="183507"/>
                  </a:lnTo>
                  <a:close/>
                  <a:moveTo>
                    <a:pt x="97367" y="169916"/>
                  </a:moveTo>
                  <a:cubicBezTo>
                    <a:pt x="97367" y="161497"/>
                    <a:pt x="96187" y="155362"/>
                    <a:pt x="93821" y="151538"/>
                  </a:cubicBezTo>
                  <a:cubicBezTo>
                    <a:pt x="91457" y="147659"/>
                    <a:pt x="87713" y="145733"/>
                    <a:pt x="82590" y="145733"/>
                  </a:cubicBezTo>
                  <a:cubicBezTo>
                    <a:pt x="77503" y="145733"/>
                    <a:pt x="73797" y="147659"/>
                    <a:pt x="71467" y="151483"/>
                  </a:cubicBezTo>
                  <a:cubicBezTo>
                    <a:pt x="69139" y="155307"/>
                    <a:pt x="67940" y="161222"/>
                    <a:pt x="67868" y="169173"/>
                  </a:cubicBezTo>
                  <a:lnTo>
                    <a:pt x="67868" y="185075"/>
                  </a:lnTo>
                  <a:cubicBezTo>
                    <a:pt x="67868" y="193522"/>
                    <a:pt x="69084" y="199767"/>
                    <a:pt x="71522" y="203811"/>
                  </a:cubicBezTo>
                  <a:cubicBezTo>
                    <a:pt x="73992" y="207828"/>
                    <a:pt x="77718" y="209836"/>
                    <a:pt x="82697" y="209836"/>
                  </a:cubicBezTo>
                  <a:cubicBezTo>
                    <a:pt x="87606" y="209836"/>
                    <a:pt x="91243" y="207938"/>
                    <a:pt x="93606" y="204141"/>
                  </a:cubicBezTo>
                  <a:cubicBezTo>
                    <a:pt x="96008" y="200345"/>
                    <a:pt x="97260" y="194374"/>
                    <a:pt x="97367" y="186203"/>
                  </a:cubicBezTo>
                  <a:lnTo>
                    <a:pt x="97367" y="169916"/>
                  </a:lnTo>
                  <a:close/>
                  <a:moveTo>
                    <a:pt x="169106" y="183507"/>
                  </a:moveTo>
                  <a:cubicBezTo>
                    <a:pt x="169106" y="195145"/>
                    <a:pt x="167117" y="203811"/>
                    <a:pt x="163142" y="209451"/>
                  </a:cubicBezTo>
                  <a:cubicBezTo>
                    <a:pt x="159163" y="215119"/>
                    <a:pt x="152948" y="217952"/>
                    <a:pt x="144493" y="217952"/>
                  </a:cubicBezTo>
                  <a:cubicBezTo>
                    <a:pt x="136146" y="217952"/>
                    <a:pt x="129967" y="215201"/>
                    <a:pt x="125956" y="209671"/>
                  </a:cubicBezTo>
                  <a:cubicBezTo>
                    <a:pt x="121944" y="204114"/>
                    <a:pt x="119864" y="195860"/>
                    <a:pt x="119721" y="184855"/>
                  </a:cubicBezTo>
                  <a:lnTo>
                    <a:pt x="119721" y="171594"/>
                  </a:lnTo>
                  <a:cubicBezTo>
                    <a:pt x="119721" y="160094"/>
                    <a:pt x="121710" y="151538"/>
                    <a:pt x="125686" y="145953"/>
                  </a:cubicBezTo>
                  <a:cubicBezTo>
                    <a:pt x="129664" y="140368"/>
                    <a:pt x="135896" y="137561"/>
                    <a:pt x="144386" y="137561"/>
                  </a:cubicBezTo>
                  <a:cubicBezTo>
                    <a:pt x="152805" y="137561"/>
                    <a:pt x="159004" y="140258"/>
                    <a:pt x="162979" y="145678"/>
                  </a:cubicBezTo>
                  <a:cubicBezTo>
                    <a:pt x="166955" y="151043"/>
                    <a:pt x="168996" y="159379"/>
                    <a:pt x="169106" y="170604"/>
                  </a:cubicBezTo>
                  <a:lnTo>
                    <a:pt x="169106" y="183507"/>
                  </a:lnTo>
                  <a:close/>
                  <a:moveTo>
                    <a:pt x="159163" y="169916"/>
                  </a:moveTo>
                  <a:cubicBezTo>
                    <a:pt x="159163" y="161497"/>
                    <a:pt x="157983" y="155362"/>
                    <a:pt x="155617" y="151538"/>
                  </a:cubicBezTo>
                  <a:cubicBezTo>
                    <a:pt x="153253" y="147659"/>
                    <a:pt x="149509" y="145733"/>
                    <a:pt x="144386" y="145733"/>
                  </a:cubicBezTo>
                  <a:cubicBezTo>
                    <a:pt x="139299" y="145733"/>
                    <a:pt x="135593" y="147659"/>
                    <a:pt x="133263" y="151483"/>
                  </a:cubicBezTo>
                  <a:cubicBezTo>
                    <a:pt x="130935" y="155307"/>
                    <a:pt x="129736" y="161222"/>
                    <a:pt x="129664" y="169173"/>
                  </a:cubicBezTo>
                  <a:lnTo>
                    <a:pt x="129664" y="185075"/>
                  </a:lnTo>
                  <a:cubicBezTo>
                    <a:pt x="129664" y="193522"/>
                    <a:pt x="130880" y="199767"/>
                    <a:pt x="133318" y="203811"/>
                  </a:cubicBezTo>
                  <a:cubicBezTo>
                    <a:pt x="135789" y="207828"/>
                    <a:pt x="139514" y="209836"/>
                    <a:pt x="144493" y="209836"/>
                  </a:cubicBezTo>
                  <a:cubicBezTo>
                    <a:pt x="149402" y="209836"/>
                    <a:pt x="153039" y="207938"/>
                    <a:pt x="155402" y="204141"/>
                  </a:cubicBezTo>
                  <a:cubicBezTo>
                    <a:pt x="157801" y="200345"/>
                    <a:pt x="159056" y="194374"/>
                    <a:pt x="159163" y="186203"/>
                  </a:cubicBezTo>
                  <a:lnTo>
                    <a:pt x="159163" y="169916"/>
                  </a:lnTo>
                  <a:close/>
                  <a:moveTo>
                    <a:pt x="220852" y="138579"/>
                  </a:moveTo>
                  <a:lnTo>
                    <a:pt x="220852" y="147026"/>
                  </a:lnTo>
                  <a:lnTo>
                    <a:pt x="219025" y="147026"/>
                  </a:lnTo>
                  <a:cubicBezTo>
                    <a:pt x="211289" y="147163"/>
                    <a:pt x="205126" y="149447"/>
                    <a:pt x="200539" y="153904"/>
                  </a:cubicBezTo>
                  <a:cubicBezTo>
                    <a:pt x="195956" y="158333"/>
                    <a:pt x="193304" y="164606"/>
                    <a:pt x="192588" y="172667"/>
                  </a:cubicBezTo>
                  <a:cubicBezTo>
                    <a:pt x="196707" y="167935"/>
                    <a:pt x="202331" y="165569"/>
                    <a:pt x="209462" y="165569"/>
                  </a:cubicBezTo>
                  <a:cubicBezTo>
                    <a:pt x="216265" y="165569"/>
                    <a:pt x="221694" y="167963"/>
                    <a:pt x="225741" y="172750"/>
                  </a:cubicBezTo>
                  <a:cubicBezTo>
                    <a:pt x="229827" y="177564"/>
                    <a:pt x="231868" y="183755"/>
                    <a:pt x="231868" y="191348"/>
                  </a:cubicBezTo>
                  <a:cubicBezTo>
                    <a:pt x="231868" y="199409"/>
                    <a:pt x="229664" y="205875"/>
                    <a:pt x="225259" y="210689"/>
                  </a:cubicBezTo>
                  <a:cubicBezTo>
                    <a:pt x="220888" y="215531"/>
                    <a:pt x="215014" y="217952"/>
                    <a:pt x="207632" y="217952"/>
                  </a:cubicBezTo>
                  <a:cubicBezTo>
                    <a:pt x="200146" y="217952"/>
                    <a:pt x="194074" y="215091"/>
                    <a:pt x="189416" y="209369"/>
                  </a:cubicBezTo>
                  <a:cubicBezTo>
                    <a:pt x="184761" y="203591"/>
                    <a:pt x="182431" y="196163"/>
                    <a:pt x="182431" y="187111"/>
                  </a:cubicBezTo>
                  <a:lnTo>
                    <a:pt x="182431" y="183287"/>
                  </a:lnTo>
                  <a:cubicBezTo>
                    <a:pt x="182431" y="168898"/>
                    <a:pt x="185496" y="157893"/>
                    <a:pt x="191620" y="150300"/>
                  </a:cubicBezTo>
                  <a:cubicBezTo>
                    <a:pt x="197783" y="142679"/>
                    <a:pt x="206936" y="138772"/>
                    <a:pt x="219080" y="138579"/>
                  </a:cubicBezTo>
                  <a:lnTo>
                    <a:pt x="220852" y="138579"/>
                  </a:lnTo>
                  <a:close/>
                  <a:moveTo>
                    <a:pt x="207794" y="173850"/>
                  </a:moveTo>
                  <a:cubicBezTo>
                    <a:pt x="204391" y="173850"/>
                    <a:pt x="201258" y="174868"/>
                    <a:pt x="198391" y="176904"/>
                  </a:cubicBezTo>
                  <a:cubicBezTo>
                    <a:pt x="195524" y="178940"/>
                    <a:pt x="193537" y="181499"/>
                    <a:pt x="192426" y="184580"/>
                  </a:cubicBezTo>
                  <a:lnTo>
                    <a:pt x="192426" y="188239"/>
                  </a:lnTo>
                  <a:cubicBezTo>
                    <a:pt x="192426" y="194677"/>
                    <a:pt x="193876" y="199877"/>
                    <a:pt x="196778" y="203811"/>
                  </a:cubicBezTo>
                  <a:cubicBezTo>
                    <a:pt x="199681" y="207773"/>
                    <a:pt x="203299" y="209726"/>
                    <a:pt x="207632" y="209726"/>
                  </a:cubicBezTo>
                  <a:cubicBezTo>
                    <a:pt x="212111" y="209726"/>
                    <a:pt x="215622" y="208076"/>
                    <a:pt x="218167" y="204801"/>
                  </a:cubicBezTo>
                  <a:cubicBezTo>
                    <a:pt x="220745" y="201500"/>
                    <a:pt x="222035" y="197181"/>
                    <a:pt x="222035" y="191843"/>
                  </a:cubicBezTo>
                  <a:cubicBezTo>
                    <a:pt x="222035" y="186478"/>
                    <a:pt x="220728" y="182131"/>
                    <a:pt x="218112" y="178830"/>
                  </a:cubicBezTo>
                  <a:cubicBezTo>
                    <a:pt x="215534" y="175501"/>
                    <a:pt x="212095" y="173850"/>
                    <a:pt x="207794" y="17385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2" name="Voľný tvar: obrazec 231">
              <a:extLst>
                <a:ext uri="{FF2B5EF4-FFF2-40B4-BE49-F238E27FC236}">
                  <a16:creationId xmlns:a16="http://schemas.microsoft.com/office/drawing/2014/main" id="{0999358D-62AC-4FE8-8347-70B26B3B1E4A}"/>
                </a:ext>
              </a:extLst>
            </p:cNvPr>
            <p:cNvSpPr/>
            <p:nvPr/>
          </p:nvSpPr>
          <p:spPr>
            <a:xfrm>
              <a:off x="8924340" y="2634362"/>
              <a:ext cx="232352" cy="80391"/>
            </a:xfrm>
            <a:custGeom>
              <a:avLst/>
              <a:gdLst>
                <a:gd name="connsiteX0" fmla="*/ 43148 w 232352"/>
                <a:gd name="connsiteY0" fmla="*/ 44763 h 80391"/>
                <a:gd name="connsiteX1" fmla="*/ 10317 w 232352"/>
                <a:gd name="connsiteY1" fmla="*/ 44763 h 80391"/>
                <a:gd name="connsiteX2" fmla="*/ 10317 w 232352"/>
                <a:gd name="connsiteY2" fmla="*/ 79318 h 80391"/>
                <a:gd name="connsiteX3" fmla="*/ 0 w 232352"/>
                <a:gd name="connsiteY3" fmla="*/ 79318 h 80391"/>
                <a:gd name="connsiteX4" fmla="*/ 0 w 232352"/>
                <a:gd name="connsiteY4" fmla="*/ 1073 h 80391"/>
                <a:gd name="connsiteX5" fmla="*/ 48469 w 232352"/>
                <a:gd name="connsiteY5" fmla="*/ 1073 h 80391"/>
                <a:gd name="connsiteX6" fmla="*/ 48469 w 232352"/>
                <a:gd name="connsiteY6" fmla="*/ 9574 h 80391"/>
                <a:gd name="connsiteX7" fmla="*/ 10317 w 232352"/>
                <a:gd name="connsiteY7" fmla="*/ 9574 h 80391"/>
                <a:gd name="connsiteX8" fmla="*/ 10317 w 232352"/>
                <a:gd name="connsiteY8" fmla="*/ 36344 h 80391"/>
                <a:gd name="connsiteX9" fmla="*/ 43148 w 232352"/>
                <a:gd name="connsiteY9" fmla="*/ 36344 h 80391"/>
                <a:gd name="connsiteX10" fmla="*/ 43148 w 232352"/>
                <a:gd name="connsiteY10" fmla="*/ 44763 h 80391"/>
                <a:gd name="connsiteX11" fmla="*/ 107310 w 232352"/>
                <a:gd name="connsiteY11" fmla="*/ 45946 h 80391"/>
                <a:gd name="connsiteX12" fmla="*/ 101345 w 232352"/>
                <a:gd name="connsiteY12" fmla="*/ 71890 h 80391"/>
                <a:gd name="connsiteX13" fmla="*/ 82697 w 232352"/>
                <a:gd name="connsiteY13" fmla="*/ 80391 h 80391"/>
                <a:gd name="connsiteX14" fmla="*/ 64159 w 232352"/>
                <a:gd name="connsiteY14" fmla="*/ 72110 h 80391"/>
                <a:gd name="connsiteX15" fmla="*/ 57925 w 232352"/>
                <a:gd name="connsiteY15" fmla="*/ 47294 h 80391"/>
                <a:gd name="connsiteX16" fmla="*/ 57925 w 232352"/>
                <a:gd name="connsiteY16" fmla="*/ 34033 h 80391"/>
                <a:gd name="connsiteX17" fmla="*/ 63890 w 232352"/>
                <a:gd name="connsiteY17" fmla="*/ 8391 h 80391"/>
                <a:gd name="connsiteX18" fmla="*/ 82590 w 232352"/>
                <a:gd name="connsiteY18" fmla="*/ 0 h 80391"/>
                <a:gd name="connsiteX19" fmla="*/ 101183 w 232352"/>
                <a:gd name="connsiteY19" fmla="*/ 8116 h 80391"/>
                <a:gd name="connsiteX20" fmla="*/ 107310 w 232352"/>
                <a:gd name="connsiteY20" fmla="*/ 33042 h 80391"/>
                <a:gd name="connsiteX21" fmla="*/ 107310 w 232352"/>
                <a:gd name="connsiteY21" fmla="*/ 45946 h 80391"/>
                <a:gd name="connsiteX22" fmla="*/ 97367 w 232352"/>
                <a:gd name="connsiteY22" fmla="*/ 32355 h 80391"/>
                <a:gd name="connsiteX23" fmla="*/ 93821 w 232352"/>
                <a:gd name="connsiteY23" fmla="*/ 13976 h 80391"/>
                <a:gd name="connsiteX24" fmla="*/ 82590 w 232352"/>
                <a:gd name="connsiteY24" fmla="*/ 8171 h 80391"/>
                <a:gd name="connsiteX25" fmla="*/ 71467 w 232352"/>
                <a:gd name="connsiteY25" fmla="*/ 13921 h 80391"/>
                <a:gd name="connsiteX26" fmla="*/ 67868 w 232352"/>
                <a:gd name="connsiteY26" fmla="*/ 31612 h 80391"/>
                <a:gd name="connsiteX27" fmla="*/ 67868 w 232352"/>
                <a:gd name="connsiteY27" fmla="*/ 47514 h 80391"/>
                <a:gd name="connsiteX28" fmla="*/ 71522 w 232352"/>
                <a:gd name="connsiteY28" fmla="*/ 66250 h 80391"/>
                <a:gd name="connsiteX29" fmla="*/ 82697 w 232352"/>
                <a:gd name="connsiteY29" fmla="*/ 72275 h 80391"/>
                <a:gd name="connsiteX30" fmla="*/ 93606 w 232352"/>
                <a:gd name="connsiteY30" fmla="*/ 66580 h 80391"/>
                <a:gd name="connsiteX31" fmla="*/ 97367 w 232352"/>
                <a:gd name="connsiteY31" fmla="*/ 48642 h 80391"/>
                <a:gd name="connsiteX32" fmla="*/ 97367 w 232352"/>
                <a:gd name="connsiteY32" fmla="*/ 32355 h 80391"/>
                <a:gd name="connsiteX33" fmla="*/ 169106 w 232352"/>
                <a:gd name="connsiteY33" fmla="*/ 45946 h 80391"/>
                <a:gd name="connsiteX34" fmla="*/ 163142 w 232352"/>
                <a:gd name="connsiteY34" fmla="*/ 71890 h 80391"/>
                <a:gd name="connsiteX35" fmla="*/ 144493 w 232352"/>
                <a:gd name="connsiteY35" fmla="*/ 80391 h 80391"/>
                <a:gd name="connsiteX36" fmla="*/ 125956 w 232352"/>
                <a:gd name="connsiteY36" fmla="*/ 72110 h 80391"/>
                <a:gd name="connsiteX37" fmla="*/ 119721 w 232352"/>
                <a:gd name="connsiteY37" fmla="*/ 47294 h 80391"/>
                <a:gd name="connsiteX38" fmla="*/ 119721 w 232352"/>
                <a:gd name="connsiteY38" fmla="*/ 34033 h 80391"/>
                <a:gd name="connsiteX39" fmla="*/ 125686 w 232352"/>
                <a:gd name="connsiteY39" fmla="*/ 8391 h 80391"/>
                <a:gd name="connsiteX40" fmla="*/ 144386 w 232352"/>
                <a:gd name="connsiteY40" fmla="*/ 0 h 80391"/>
                <a:gd name="connsiteX41" fmla="*/ 162979 w 232352"/>
                <a:gd name="connsiteY41" fmla="*/ 8116 h 80391"/>
                <a:gd name="connsiteX42" fmla="*/ 169106 w 232352"/>
                <a:gd name="connsiteY42" fmla="*/ 33042 h 80391"/>
                <a:gd name="connsiteX43" fmla="*/ 169106 w 232352"/>
                <a:gd name="connsiteY43" fmla="*/ 45946 h 80391"/>
                <a:gd name="connsiteX44" fmla="*/ 159163 w 232352"/>
                <a:gd name="connsiteY44" fmla="*/ 32355 h 80391"/>
                <a:gd name="connsiteX45" fmla="*/ 155617 w 232352"/>
                <a:gd name="connsiteY45" fmla="*/ 13976 h 80391"/>
                <a:gd name="connsiteX46" fmla="*/ 144386 w 232352"/>
                <a:gd name="connsiteY46" fmla="*/ 8171 h 80391"/>
                <a:gd name="connsiteX47" fmla="*/ 133263 w 232352"/>
                <a:gd name="connsiteY47" fmla="*/ 13921 h 80391"/>
                <a:gd name="connsiteX48" fmla="*/ 129664 w 232352"/>
                <a:gd name="connsiteY48" fmla="*/ 31612 h 80391"/>
                <a:gd name="connsiteX49" fmla="*/ 129664 w 232352"/>
                <a:gd name="connsiteY49" fmla="*/ 47514 h 80391"/>
                <a:gd name="connsiteX50" fmla="*/ 133318 w 232352"/>
                <a:gd name="connsiteY50" fmla="*/ 66250 h 80391"/>
                <a:gd name="connsiteX51" fmla="*/ 144493 w 232352"/>
                <a:gd name="connsiteY51" fmla="*/ 72275 h 80391"/>
                <a:gd name="connsiteX52" fmla="*/ 155402 w 232352"/>
                <a:gd name="connsiteY52" fmla="*/ 66580 h 80391"/>
                <a:gd name="connsiteX53" fmla="*/ 159163 w 232352"/>
                <a:gd name="connsiteY53" fmla="*/ 48642 h 80391"/>
                <a:gd name="connsiteX54" fmla="*/ 159163 w 232352"/>
                <a:gd name="connsiteY54" fmla="*/ 32355 h 80391"/>
                <a:gd name="connsiteX55" fmla="*/ 232352 w 232352"/>
                <a:gd name="connsiteY55" fmla="*/ 6658 h 80391"/>
                <a:gd name="connsiteX56" fmla="*/ 199948 w 232352"/>
                <a:gd name="connsiteY56" fmla="*/ 79318 h 80391"/>
                <a:gd name="connsiteX57" fmla="*/ 189523 w 232352"/>
                <a:gd name="connsiteY57" fmla="*/ 79318 h 80391"/>
                <a:gd name="connsiteX58" fmla="*/ 221820 w 232352"/>
                <a:gd name="connsiteY58" fmla="*/ 9244 h 80391"/>
                <a:gd name="connsiteX59" fmla="*/ 179476 w 232352"/>
                <a:gd name="connsiteY59" fmla="*/ 9244 h 80391"/>
                <a:gd name="connsiteX60" fmla="*/ 179476 w 232352"/>
                <a:gd name="connsiteY60" fmla="*/ 1073 h 80391"/>
                <a:gd name="connsiteX61" fmla="*/ 232352 w 232352"/>
                <a:gd name="connsiteY61" fmla="*/ 1073 h 80391"/>
                <a:gd name="connsiteX62" fmla="*/ 232352 w 232352"/>
                <a:gd name="connsiteY62" fmla="*/ 665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32352" h="80391">
                  <a:moveTo>
                    <a:pt x="43148" y="44763"/>
                  </a:moveTo>
                  <a:lnTo>
                    <a:pt x="10317" y="44763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48469" y="1073"/>
                  </a:lnTo>
                  <a:lnTo>
                    <a:pt x="48469" y="9574"/>
                  </a:lnTo>
                  <a:lnTo>
                    <a:pt x="10317" y="9574"/>
                  </a:lnTo>
                  <a:lnTo>
                    <a:pt x="10317" y="36344"/>
                  </a:lnTo>
                  <a:lnTo>
                    <a:pt x="43148" y="36344"/>
                  </a:lnTo>
                  <a:lnTo>
                    <a:pt x="43148" y="44763"/>
                  </a:lnTo>
                  <a:close/>
                  <a:moveTo>
                    <a:pt x="107310" y="45946"/>
                  </a:moveTo>
                  <a:cubicBezTo>
                    <a:pt x="107310" y="57583"/>
                    <a:pt x="105321" y="66250"/>
                    <a:pt x="101345" y="71890"/>
                  </a:cubicBezTo>
                  <a:cubicBezTo>
                    <a:pt x="97367" y="77557"/>
                    <a:pt x="91152" y="80391"/>
                    <a:pt x="82697" y="80391"/>
                  </a:cubicBezTo>
                  <a:cubicBezTo>
                    <a:pt x="74350" y="80391"/>
                    <a:pt x="68171" y="77640"/>
                    <a:pt x="64159" y="72110"/>
                  </a:cubicBezTo>
                  <a:cubicBezTo>
                    <a:pt x="60148" y="66552"/>
                    <a:pt x="58068" y="58299"/>
                    <a:pt x="57925" y="47294"/>
                  </a:cubicBezTo>
                  <a:lnTo>
                    <a:pt x="57925" y="34033"/>
                  </a:lnTo>
                  <a:cubicBezTo>
                    <a:pt x="57925" y="22533"/>
                    <a:pt x="59914" y="13976"/>
                    <a:pt x="63890" y="8391"/>
                  </a:cubicBezTo>
                  <a:cubicBezTo>
                    <a:pt x="67868" y="2806"/>
                    <a:pt x="74100" y="0"/>
                    <a:pt x="82590" y="0"/>
                  </a:cubicBezTo>
                  <a:cubicBezTo>
                    <a:pt x="91009" y="0"/>
                    <a:pt x="97208" y="2696"/>
                    <a:pt x="101183" y="8116"/>
                  </a:cubicBezTo>
                  <a:cubicBezTo>
                    <a:pt x="105159" y="13481"/>
                    <a:pt x="107203" y="21817"/>
                    <a:pt x="107310" y="33042"/>
                  </a:cubicBezTo>
                  <a:lnTo>
                    <a:pt x="107310" y="45946"/>
                  </a:lnTo>
                  <a:close/>
                  <a:moveTo>
                    <a:pt x="97367" y="32355"/>
                  </a:moveTo>
                  <a:cubicBezTo>
                    <a:pt x="97367" y="23936"/>
                    <a:pt x="96187" y="17801"/>
                    <a:pt x="93821" y="13976"/>
                  </a:cubicBezTo>
                  <a:cubicBezTo>
                    <a:pt x="91457" y="10097"/>
                    <a:pt x="87713" y="8171"/>
                    <a:pt x="82590" y="8171"/>
                  </a:cubicBezTo>
                  <a:cubicBezTo>
                    <a:pt x="77503" y="8171"/>
                    <a:pt x="73797" y="10097"/>
                    <a:pt x="71467" y="13921"/>
                  </a:cubicBezTo>
                  <a:cubicBezTo>
                    <a:pt x="69139" y="17746"/>
                    <a:pt x="67940" y="23661"/>
                    <a:pt x="67868" y="31612"/>
                  </a:cubicBezTo>
                  <a:lnTo>
                    <a:pt x="67868" y="47514"/>
                  </a:lnTo>
                  <a:cubicBezTo>
                    <a:pt x="67868" y="55960"/>
                    <a:pt x="69084" y="62205"/>
                    <a:pt x="71522" y="66250"/>
                  </a:cubicBezTo>
                  <a:cubicBezTo>
                    <a:pt x="73992" y="70266"/>
                    <a:pt x="77718" y="72275"/>
                    <a:pt x="82697" y="72275"/>
                  </a:cubicBezTo>
                  <a:cubicBezTo>
                    <a:pt x="87606" y="72275"/>
                    <a:pt x="91243" y="70377"/>
                    <a:pt x="93606" y="66580"/>
                  </a:cubicBezTo>
                  <a:cubicBezTo>
                    <a:pt x="96008" y="62783"/>
                    <a:pt x="97260" y="56813"/>
                    <a:pt x="97367" y="48642"/>
                  </a:cubicBezTo>
                  <a:lnTo>
                    <a:pt x="97367" y="32355"/>
                  </a:lnTo>
                  <a:close/>
                  <a:moveTo>
                    <a:pt x="169106" y="45946"/>
                  </a:moveTo>
                  <a:cubicBezTo>
                    <a:pt x="169106" y="57583"/>
                    <a:pt x="167117" y="66250"/>
                    <a:pt x="163142" y="71890"/>
                  </a:cubicBezTo>
                  <a:cubicBezTo>
                    <a:pt x="159163" y="77557"/>
                    <a:pt x="152948" y="80391"/>
                    <a:pt x="144493" y="80391"/>
                  </a:cubicBezTo>
                  <a:cubicBezTo>
                    <a:pt x="136146" y="80391"/>
                    <a:pt x="129967" y="77640"/>
                    <a:pt x="125956" y="72110"/>
                  </a:cubicBezTo>
                  <a:cubicBezTo>
                    <a:pt x="121944" y="66552"/>
                    <a:pt x="119864" y="58299"/>
                    <a:pt x="119721" y="47294"/>
                  </a:cubicBezTo>
                  <a:lnTo>
                    <a:pt x="119721" y="34033"/>
                  </a:lnTo>
                  <a:cubicBezTo>
                    <a:pt x="119721" y="22533"/>
                    <a:pt x="121710" y="13976"/>
                    <a:pt x="125686" y="8391"/>
                  </a:cubicBezTo>
                  <a:cubicBezTo>
                    <a:pt x="129664" y="2806"/>
                    <a:pt x="135896" y="0"/>
                    <a:pt x="144386" y="0"/>
                  </a:cubicBezTo>
                  <a:cubicBezTo>
                    <a:pt x="152805" y="0"/>
                    <a:pt x="159004" y="2696"/>
                    <a:pt x="162979" y="8116"/>
                  </a:cubicBezTo>
                  <a:cubicBezTo>
                    <a:pt x="166955" y="13481"/>
                    <a:pt x="168996" y="21817"/>
                    <a:pt x="169106" y="33042"/>
                  </a:cubicBezTo>
                  <a:lnTo>
                    <a:pt x="169106" y="45946"/>
                  </a:lnTo>
                  <a:close/>
                  <a:moveTo>
                    <a:pt x="159163" y="32355"/>
                  </a:moveTo>
                  <a:cubicBezTo>
                    <a:pt x="159163" y="23936"/>
                    <a:pt x="157983" y="17801"/>
                    <a:pt x="155617" y="13976"/>
                  </a:cubicBezTo>
                  <a:cubicBezTo>
                    <a:pt x="153253" y="10097"/>
                    <a:pt x="149509" y="8171"/>
                    <a:pt x="144386" y="8171"/>
                  </a:cubicBezTo>
                  <a:cubicBezTo>
                    <a:pt x="139299" y="8171"/>
                    <a:pt x="135593" y="10097"/>
                    <a:pt x="133263" y="13921"/>
                  </a:cubicBezTo>
                  <a:cubicBezTo>
                    <a:pt x="130935" y="17746"/>
                    <a:pt x="129736" y="23661"/>
                    <a:pt x="129664" y="31612"/>
                  </a:cubicBezTo>
                  <a:lnTo>
                    <a:pt x="129664" y="47514"/>
                  </a:lnTo>
                  <a:cubicBezTo>
                    <a:pt x="129664" y="55960"/>
                    <a:pt x="130880" y="62205"/>
                    <a:pt x="133318" y="66250"/>
                  </a:cubicBezTo>
                  <a:cubicBezTo>
                    <a:pt x="135789" y="70266"/>
                    <a:pt x="139514" y="72275"/>
                    <a:pt x="144493" y="72275"/>
                  </a:cubicBezTo>
                  <a:cubicBezTo>
                    <a:pt x="149402" y="72275"/>
                    <a:pt x="153039" y="70377"/>
                    <a:pt x="155402" y="66580"/>
                  </a:cubicBezTo>
                  <a:cubicBezTo>
                    <a:pt x="157801" y="62783"/>
                    <a:pt x="159056" y="56813"/>
                    <a:pt x="159163" y="48642"/>
                  </a:cubicBezTo>
                  <a:lnTo>
                    <a:pt x="159163" y="32355"/>
                  </a:lnTo>
                  <a:close/>
                  <a:moveTo>
                    <a:pt x="232352" y="6658"/>
                  </a:moveTo>
                  <a:lnTo>
                    <a:pt x="199948" y="79318"/>
                  </a:lnTo>
                  <a:lnTo>
                    <a:pt x="189523" y="79318"/>
                  </a:lnTo>
                  <a:lnTo>
                    <a:pt x="221820" y="9244"/>
                  </a:lnTo>
                  <a:lnTo>
                    <a:pt x="179476" y="9244"/>
                  </a:lnTo>
                  <a:lnTo>
                    <a:pt x="179476" y="1073"/>
                  </a:lnTo>
                  <a:lnTo>
                    <a:pt x="232352" y="1073"/>
                  </a:lnTo>
                  <a:lnTo>
                    <a:pt x="232352" y="665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3" name="Voľný tvar: obrazec 232">
              <a:extLst>
                <a:ext uri="{FF2B5EF4-FFF2-40B4-BE49-F238E27FC236}">
                  <a16:creationId xmlns:a16="http://schemas.microsoft.com/office/drawing/2014/main" id="{7B2B6EB8-252F-49DF-B7B5-21765AB85EA2}"/>
                </a:ext>
              </a:extLst>
            </p:cNvPr>
            <p:cNvSpPr/>
            <p:nvPr/>
          </p:nvSpPr>
          <p:spPr>
            <a:xfrm>
              <a:off x="8649214" y="2579338"/>
              <a:ext cx="232352" cy="80391"/>
            </a:xfrm>
            <a:custGeom>
              <a:avLst/>
              <a:gdLst>
                <a:gd name="connsiteX0" fmla="*/ 43148 w 232352"/>
                <a:gd name="connsiteY0" fmla="*/ 44763 h 80391"/>
                <a:gd name="connsiteX1" fmla="*/ 10317 w 232352"/>
                <a:gd name="connsiteY1" fmla="*/ 44763 h 80391"/>
                <a:gd name="connsiteX2" fmla="*/ 10317 w 232352"/>
                <a:gd name="connsiteY2" fmla="*/ 79318 h 80391"/>
                <a:gd name="connsiteX3" fmla="*/ 0 w 232352"/>
                <a:gd name="connsiteY3" fmla="*/ 79318 h 80391"/>
                <a:gd name="connsiteX4" fmla="*/ 0 w 232352"/>
                <a:gd name="connsiteY4" fmla="*/ 1073 h 80391"/>
                <a:gd name="connsiteX5" fmla="*/ 48469 w 232352"/>
                <a:gd name="connsiteY5" fmla="*/ 1073 h 80391"/>
                <a:gd name="connsiteX6" fmla="*/ 48469 w 232352"/>
                <a:gd name="connsiteY6" fmla="*/ 9574 h 80391"/>
                <a:gd name="connsiteX7" fmla="*/ 10317 w 232352"/>
                <a:gd name="connsiteY7" fmla="*/ 9574 h 80391"/>
                <a:gd name="connsiteX8" fmla="*/ 10317 w 232352"/>
                <a:gd name="connsiteY8" fmla="*/ 36344 h 80391"/>
                <a:gd name="connsiteX9" fmla="*/ 43148 w 232352"/>
                <a:gd name="connsiteY9" fmla="*/ 36344 h 80391"/>
                <a:gd name="connsiteX10" fmla="*/ 43148 w 232352"/>
                <a:gd name="connsiteY10" fmla="*/ 44763 h 80391"/>
                <a:gd name="connsiteX11" fmla="*/ 107310 w 232352"/>
                <a:gd name="connsiteY11" fmla="*/ 45946 h 80391"/>
                <a:gd name="connsiteX12" fmla="*/ 101345 w 232352"/>
                <a:gd name="connsiteY12" fmla="*/ 71890 h 80391"/>
                <a:gd name="connsiteX13" fmla="*/ 82697 w 232352"/>
                <a:gd name="connsiteY13" fmla="*/ 80391 h 80391"/>
                <a:gd name="connsiteX14" fmla="*/ 64159 w 232352"/>
                <a:gd name="connsiteY14" fmla="*/ 72110 h 80391"/>
                <a:gd name="connsiteX15" fmla="*/ 57925 w 232352"/>
                <a:gd name="connsiteY15" fmla="*/ 47294 h 80391"/>
                <a:gd name="connsiteX16" fmla="*/ 57925 w 232352"/>
                <a:gd name="connsiteY16" fmla="*/ 34033 h 80391"/>
                <a:gd name="connsiteX17" fmla="*/ 63890 w 232352"/>
                <a:gd name="connsiteY17" fmla="*/ 8391 h 80391"/>
                <a:gd name="connsiteX18" fmla="*/ 82590 w 232352"/>
                <a:gd name="connsiteY18" fmla="*/ 0 h 80391"/>
                <a:gd name="connsiteX19" fmla="*/ 101183 w 232352"/>
                <a:gd name="connsiteY19" fmla="*/ 8116 h 80391"/>
                <a:gd name="connsiteX20" fmla="*/ 107310 w 232352"/>
                <a:gd name="connsiteY20" fmla="*/ 33042 h 80391"/>
                <a:gd name="connsiteX21" fmla="*/ 107310 w 232352"/>
                <a:gd name="connsiteY21" fmla="*/ 45946 h 80391"/>
                <a:gd name="connsiteX22" fmla="*/ 97367 w 232352"/>
                <a:gd name="connsiteY22" fmla="*/ 32355 h 80391"/>
                <a:gd name="connsiteX23" fmla="*/ 93821 w 232352"/>
                <a:gd name="connsiteY23" fmla="*/ 13976 h 80391"/>
                <a:gd name="connsiteX24" fmla="*/ 82590 w 232352"/>
                <a:gd name="connsiteY24" fmla="*/ 8171 h 80391"/>
                <a:gd name="connsiteX25" fmla="*/ 71467 w 232352"/>
                <a:gd name="connsiteY25" fmla="*/ 13921 h 80391"/>
                <a:gd name="connsiteX26" fmla="*/ 67868 w 232352"/>
                <a:gd name="connsiteY26" fmla="*/ 31612 h 80391"/>
                <a:gd name="connsiteX27" fmla="*/ 67868 w 232352"/>
                <a:gd name="connsiteY27" fmla="*/ 47514 h 80391"/>
                <a:gd name="connsiteX28" fmla="*/ 71522 w 232352"/>
                <a:gd name="connsiteY28" fmla="*/ 66250 h 80391"/>
                <a:gd name="connsiteX29" fmla="*/ 82697 w 232352"/>
                <a:gd name="connsiteY29" fmla="*/ 72275 h 80391"/>
                <a:gd name="connsiteX30" fmla="*/ 93606 w 232352"/>
                <a:gd name="connsiteY30" fmla="*/ 66580 h 80391"/>
                <a:gd name="connsiteX31" fmla="*/ 97367 w 232352"/>
                <a:gd name="connsiteY31" fmla="*/ 48642 h 80391"/>
                <a:gd name="connsiteX32" fmla="*/ 97367 w 232352"/>
                <a:gd name="connsiteY32" fmla="*/ 32355 h 80391"/>
                <a:gd name="connsiteX33" fmla="*/ 169106 w 232352"/>
                <a:gd name="connsiteY33" fmla="*/ 45946 h 80391"/>
                <a:gd name="connsiteX34" fmla="*/ 163142 w 232352"/>
                <a:gd name="connsiteY34" fmla="*/ 71890 h 80391"/>
                <a:gd name="connsiteX35" fmla="*/ 144493 w 232352"/>
                <a:gd name="connsiteY35" fmla="*/ 80391 h 80391"/>
                <a:gd name="connsiteX36" fmla="*/ 125956 w 232352"/>
                <a:gd name="connsiteY36" fmla="*/ 72110 h 80391"/>
                <a:gd name="connsiteX37" fmla="*/ 119721 w 232352"/>
                <a:gd name="connsiteY37" fmla="*/ 47294 h 80391"/>
                <a:gd name="connsiteX38" fmla="*/ 119721 w 232352"/>
                <a:gd name="connsiteY38" fmla="*/ 34033 h 80391"/>
                <a:gd name="connsiteX39" fmla="*/ 125686 w 232352"/>
                <a:gd name="connsiteY39" fmla="*/ 8391 h 80391"/>
                <a:gd name="connsiteX40" fmla="*/ 144386 w 232352"/>
                <a:gd name="connsiteY40" fmla="*/ 0 h 80391"/>
                <a:gd name="connsiteX41" fmla="*/ 162979 w 232352"/>
                <a:gd name="connsiteY41" fmla="*/ 8116 h 80391"/>
                <a:gd name="connsiteX42" fmla="*/ 169106 w 232352"/>
                <a:gd name="connsiteY42" fmla="*/ 33042 h 80391"/>
                <a:gd name="connsiteX43" fmla="*/ 169106 w 232352"/>
                <a:gd name="connsiteY43" fmla="*/ 45946 h 80391"/>
                <a:gd name="connsiteX44" fmla="*/ 159163 w 232352"/>
                <a:gd name="connsiteY44" fmla="*/ 32355 h 80391"/>
                <a:gd name="connsiteX45" fmla="*/ 155617 w 232352"/>
                <a:gd name="connsiteY45" fmla="*/ 13976 h 80391"/>
                <a:gd name="connsiteX46" fmla="*/ 144386 w 232352"/>
                <a:gd name="connsiteY46" fmla="*/ 8171 h 80391"/>
                <a:gd name="connsiteX47" fmla="*/ 133263 w 232352"/>
                <a:gd name="connsiteY47" fmla="*/ 13921 h 80391"/>
                <a:gd name="connsiteX48" fmla="*/ 129664 w 232352"/>
                <a:gd name="connsiteY48" fmla="*/ 31612 h 80391"/>
                <a:gd name="connsiteX49" fmla="*/ 129664 w 232352"/>
                <a:gd name="connsiteY49" fmla="*/ 47514 h 80391"/>
                <a:gd name="connsiteX50" fmla="*/ 133318 w 232352"/>
                <a:gd name="connsiteY50" fmla="*/ 66250 h 80391"/>
                <a:gd name="connsiteX51" fmla="*/ 144493 w 232352"/>
                <a:gd name="connsiteY51" fmla="*/ 72275 h 80391"/>
                <a:gd name="connsiteX52" fmla="*/ 155402 w 232352"/>
                <a:gd name="connsiteY52" fmla="*/ 66580 h 80391"/>
                <a:gd name="connsiteX53" fmla="*/ 159163 w 232352"/>
                <a:gd name="connsiteY53" fmla="*/ 48642 h 80391"/>
                <a:gd name="connsiteX54" fmla="*/ 159163 w 232352"/>
                <a:gd name="connsiteY54" fmla="*/ 32355 h 80391"/>
                <a:gd name="connsiteX55" fmla="*/ 232352 w 232352"/>
                <a:gd name="connsiteY55" fmla="*/ 6658 h 80391"/>
                <a:gd name="connsiteX56" fmla="*/ 199948 w 232352"/>
                <a:gd name="connsiteY56" fmla="*/ 79318 h 80391"/>
                <a:gd name="connsiteX57" fmla="*/ 189523 w 232352"/>
                <a:gd name="connsiteY57" fmla="*/ 79318 h 80391"/>
                <a:gd name="connsiteX58" fmla="*/ 221820 w 232352"/>
                <a:gd name="connsiteY58" fmla="*/ 9244 h 80391"/>
                <a:gd name="connsiteX59" fmla="*/ 179476 w 232352"/>
                <a:gd name="connsiteY59" fmla="*/ 9244 h 80391"/>
                <a:gd name="connsiteX60" fmla="*/ 179476 w 232352"/>
                <a:gd name="connsiteY60" fmla="*/ 1073 h 80391"/>
                <a:gd name="connsiteX61" fmla="*/ 232352 w 232352"/>
                <a:gd name="connsiteY61" fmla="*/ 1073 h 80391"/>
                <a:gd name="connsiteX62" fmla="*/ 232352 w 232352"/>
                <a:gd name="connsiteY62" fmla="*/ 665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32352" h="80391">
                  <a:moveTo>
                    <a:pt x="43148" y="44763"/>
                  </a:moveTo>
                  <a:lnTo>
                    <a:pt x="10317" y="44763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48469" y="1073"/>
                  </a:lnTo>
                  <a:lnTo>
                    <a:pt x="48469" y="9574"/>
                  </a:lnTo>
                  <a:lnTo>
                    <a:pt x="10317" y="9574"/>
                  </a:lnTo>
                  <a:lnTo>
                    <a:pt x="10317" y="36344"/>
                  </a:lnTo>
                  <a:lnTo>
                    <a:pt x="43148" y="36344"/>
                  </a:lnTo>
                  <a:lnTo>
                    <a:pt x="43148" y="44763"/>
                  </a:lnTo>
                  <a:close/>
                  <a:moveTo>
                    <a:pt x="107310" y="45946"/>
                  </a:moveTo>
                  <a:cubicBezTo>
                    <a:pt x="107310" y="57583"/>
                    <a:pt x="105321" y="66250"/>
                    <a:pt x="101345" y="71890"/>
                  </a:cubicBezTo>
                  <a:cubicBezTo>
                    <a:pt x="97367" y="77557"/>
                    <a:pt x="91152" y="80391"/>
                    <a:pt x="82697" y="80391"/>
                  </a:cubicBezTo>
                  <a:cubicBezTo>
                    <a:pt x="74350" y="80391"/>
                    <a:pt x="68171" y="77640"/>
                    <a:pt x="64159" y="72110"/>
                  </a:cubicBezTo>
                  <a:cubicBezTo>
                    <a:pt x="60148" y="66552"/>
                    <a:pt x="58068" y="58299"/>
                    <a:pt x="57925" y="47294"/>
                  </a:cubicBezTo>
                  <a:lnTo>
                    <a:pt x="57925" y="34033"/>
                  </a:lnTo>
                  <a:cubicBezTo>
                    <a:pt x="57925" y="22533"/>
                    <a:pt x="59914" y="13976"/>
                    <a:pt x="63890" y="8391"/>
                  </a:cubicBezTo>
                  <a:cubicBezTo>
                    <a:pt x="67868" y="2806"/>
                    <a:pt x="74100" y="0"/>
                    <a:pt x="82590" y="0"/>
                  </a:cubicBezTo>
                  <a:cubicBezTo>
                    <a:pt x="91009" y="0"/>
                    <a:pt x="97208" y="2696"/>
                    <a:pt x="101183" y="8116"/>
                  </a:cubicBezTo>
                  <a:cubicBezTo>
                    <a:pt x="105159" y="13481"/>
                    <a:pt x="107203" y="21817"/>
                    <a:pt x="107310" y="33042"/>
                  </a:cubicBezTo>
                  <a:lnTo>
                    <a:pt x="107310" y="45946"/>
                  </a:lnTo>
                  <a:close/>
                  <a:moveTo>
                    <a:pt x="97367" y="32355"/>
                  </a:moveTo>
                  <a:cubicBezTo>
                    <a:pt x="97367" y="23936"/>
                    <a:pt x="96187" y="17801"/>
                    <a:pt x="93821" y="13976"/>
                  </a:cubicBezTo>
                  <a:cubicBezTo>
                    <a:pt x="91457" y="10097"/>
                    <a:pt x="87713" y="8171"/>
                    <a:pt x="82590" y="8171"/>
                  </a:cubicBezTo>
                  <a:cubicBezTo>
                    <a:pt x="77503" y="8171"/>
                    <a:pt x="73797" y="10097"/>
                    <a:pt x="71467" y="13921"/>
                  </a:cubicBezTo>
                  <a:cubicBezTo>
                    <a:pt x="69139" y="17746"/>
                    <a:pt x="67940" y="23661"/>
                    <a:pt x="67868" y="31612"/>
                  </a:cubicBezTo>
                  <a:lnTo>
                    <a:pt x="67868" y="47514"/>
                  </a:lnTo>
                  <a:cubicBezTo>
                    <a:pt x="67868" y="55960"/>
                    <a:pt x="69084" y="62205"/>
                    <a:pt x="71522" y="66250"/>
                  </a:cubicBezTo>
                  <a:cubicBezTo>
                    <a:pt x="73992" y="70266"/>
                    <a:pt x="77718" y="72275"/>
                    <a:pt x="82697" y="72275"/>
                  </a:cubicBezTo>
                  <a:cubicBezTo>
                    <a:pt x="87606" y="72275"/>
                    <a:pt x="91243" y="70377"/>
                    <a:pt x="93606" y="66580"/>
                  </a:cubicBezTo>
                  <a:cubicBezTo>
                    <a:pt x="96008" y="62783"/>
                    <a:pt x="97260" y="56813"/>
                    <a:pt x="97367" y="48642"/>
                  </a:cubicBezTo>
                  <a:lnTo>
                    <a:pt x="97367" y="32355"/>
                  </a:lnTo>
                  <a:close/>
                  <a:moveTo>
                    <a:pt x="169106" y="45946"/>
                  </a:moveTo>
                  <a:cubicBezTo>
                    <a:pt x="169106" y="57583"/>
                    <a:pt x="167117" y="66250"/>
                    <a:pt x="163142" y="71890"/>
                  </a:cubicBezTo>
                  <a:cubicBezTo>
                    <a:pt x="159163" y="77557"/>
                    <a:pt x="152948" y="80391"/>
                    <a:pt x="144493" y="80391"/>
                  </a:cubicBezTo>
                  <a:cubicBezTo>
                    <a:pt x="136146" y="80391"/>
                    <a:pt x="129967" y="77640"/>
                    <a:pt x="125956" y="72110"/>
                  </a:cubicBezTo>
                  <a:cubicBezTo>
                    <a:pt x="121944" y="66552"/>
                    <a:pt x="119864" y="58299"/>
                    <a:pt x="119721" y="47294"/>
                  </a:cubicBezTo>
                  <a:lnTo>
                    <a:pt x="119721" y="34033"/>
                  </a:lnTo>
                  <a:cubicBezTo>
                    <a:pt x="119721" y="22533"/>
                    <a:pt x="121710" y="13976"/>
                    <a:pt x="125686" y="8391"/>
                  </a:cubicBezTo>
                  <a:cubicBezTo>
                    <a:pt x="129664" y="2806"/>
                    <a:pt x="135896" y="0"/>
                    <a:pt x="144386" y="0"/>
                  </a:cubicBezTo>
                  <a:cubicBezTo>
                    <a:pt x="152805" y="0"/>
                    <a:pt x="159004" y="2696"/>
                    <a:pt x="162979" y="8116"/>
                  </a:cubicBezTo>
                  <a:cubicBezTo>
                    <a:pt x="166955" y="13481"/>
                    <a:pt x="168996" y="21817"/>
                    <a:pt x="169106" y="33042"/>
                  </a:cubicBezTo>
                  <a:lnTo>
                    <a:pt x="169106" y="45946"/>
                  </a:lnTo>
                  <a:close/>
                  <a:moveTo>
                    <a:pt x="159163" y="32355"/>
                  </a:moveTo>
                  <a:cubicBezTo>
                    <a:pt x="159163" y="23936"/>
                    <a:pt x="157983" y="17801"/>
                    <a:pt x="155617" y="13976"/>
                  </a:cubicBezTo>
                  <a:cubicBezTo>
                    <a:pt x="153253" y="10097"/>
                    <a:pt x="149509" y="8171"/>
                    <a:pt x="144386" y="8171"/>
                  </a:cubicBezTo>
                  <a:cubicBezTo>
                    <a:pt x="139299" y="8171"/>
                    <a:pt x="135593" y="10097"/>
                    <a:pt x="133263" y="13921"/>
                  </a:cubicBezTo>
                  <a:cubicBezTo>
                    <a:pt x="130935" y="17746"/>
                    <a:pt x="129736" y="23661"/>
                    <a:pt x="129664" y="31612"/>
                  </a:cubicBezTo>
                  <a:lnTo>
                    <a:pt x="129664" y="47514"/>
                  </a:lnTo>
                  <a:cubicBezTo>
                    <a:pt x="129664" y="55960"/>
                    <a:pt x="130880" y="62205"/>
                    <a:pt x="133318" y="66250"/>
                  </a:cubicBezTo>
                  <a:cubicBezTo>
                    <a:pt x="135789" y="70266"/>
                    <a:pt x="139514" y="72275"/>
                    <a:pt x="144493" y="72275"/>
                  </a:cubicBezTo>
                  <a:cubicBezTo>
                    <a:pt x="149402" y="72275"/>
                    <a:pt x="153039" y="70377"/>
                    <a:pt x="155402" y="66580"/>
                  </a:cubicBezTo>
                  <a:cubicBezTo>
                    <a:pt x="157801" y="62783"/>
                    <a:pt x="159056" y="56813"/>
                    <a:pt x="159163" y="48642"/>
                  </a:cubicBezTo>
                  <a:lnTo>
                    <a:pt x="159163" y="32355"/>
                  </a:lnTo>
                  <a:close/>
                  <a:moveTo>
                    <a:pt x="232352" y="6658"/>
                  </a:moveTo>
                  <a:lnTo>
                    <a:pt x="199948" y="79318"/>
                  </a:lnTo>
                  <a:lnTo>
                    <a:pt x="189523" y="79318"/>
                  </a:lnTo>
                  <a:lnTo>
                    <a:pt x="221820" y="9244"/>
                  </a:lnTo>
                  <a:lnTo>
                    <a:pt x="179476" y="9244"/>
                  </a:lnTo>
                  <a:lnTo>
                    <a:pt x="179476" y="1073"/>
                  </a:lnTo>
                  <a:lnTo>
                    <a:pt x="232352" y="1073"/>
                  </a:lnTo>
                  <a:lnTo>
                    <a:pt x="232352" y="665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4" name="Voľný tvar: obrazec 233">
              <a:extLst>
                <a:ext uri="{FF2B5EF4-FFF2-40B4-BE49-F238E27FC236}">
                  <a16:creationId xmlns:a16="http://schemas.microsoft.com/office/drawing/2014/main" id="{A4B887FC-3AD8-47BE-8364-EEFDB4B28B1B}"/>
                </a:ext>
              </a:extLst>
            </p:cNvPr>
            <p:cNvSpPr/>
            <p:nvPr/>
          </p:nvSpPr>
          <p:spPr>
            <a:xfrm>
              <a:off x="8354633" y="2579338"/>
              <a:ext cx="244174" cy="217952"/>
            </a:xfrm>
            <a:custGeom>
              <a:avLst/>
              <a:gdLst>
                <a:gd name="connsiteX0" fmla="*/ 0 w 244174"/>
                <a:gd name="connsiteY0" fmla="*/ 79318 h 217952"/>
                <a:gd name="connsiteX1" fmla="*/ 0 w 244174"/>
                <a:gd name="connsiteY1" fmla="*/ 1073 h 217952"/>
                <a:gd name="connsiteX2" fmla="*/ 22087 w 244174"/>
                <a:gd name="connsiteY2" fmla="*/ 1073 h 217952"/>
                <a:gd name="connsiteX3" fmla="*/ 40141 w 244174"/>
                <a:gd name="connsiteY3" fmla="*/ 5585 h 217952"/>
                <a:gd name="connsiteX4" fmla="*/ 52233 w 244174"/>
                <a:gd name="connsiteY4" fmla="*/ 18433 h 217952"/>
                <a:gd name="connsiteX5" fmla="*/ 56585 w 244174"/>
                <a:gd name="connsiteY5" fmla="*/ 37554 h 217952"/>
                <a:gd name="connsiteX6" fmla="*/ 56585 w 244174"/>
                <a:gd name="connsiteY6" fmla="*/ 42562 h 217952"/>
                <a:gd name="connsiteX7" fmla="*/ 52285 w 244174"/>
                <a:gd name="connsiteY7" fmla="*/ 61958 h 217952"/>
                <a:gd name="connsiteX8" fmla="*/ 40089 w 244174"/>
                <a:gd name="connsiteY8" fmla="*/ 74751 h 217952"/>
                <a:gd name="connsiteX9" fmla="*/ 21655 w 244174"/>
                <a:gd name="connsiteY9" fmla="*/ 79318 h 217952"/>
                <a:gd name="connsiteX10" fmla="*/ 0 w 244174"/>
                <a:gd name="connsiteY10" fmla="*/ 79318 h 217952"/>
                <a:gd name="connsiteX11" fmla="*/ 10317 w 244174"/>
                <a:gd name="connsiteY11" fmla="*/ 9574 h 217952"/>
                <a:gd name="connsiteX12" fmla="*/ 10317 w 244174"/>
                <a:gd name="connsiteY12" fmla="*/ 70872 h 217952"/>
                <a:gd name="connsiteX13" fmla="*/ 21174 w 244174"/>
                <a:gd name="connsiteY13" fmla="*/ 70872 h 217952"/>
                <a:gd name="connsiteX14" fmla="*/ 39712 w 244174"/>
                <a:gd name="connsiteY14" fmla="*/ 63471 h 217952"/>
                <a:gd name="connsiteX15" fmla="*/ 46375 w 244174"/>
                <a:gd name="connsiteY15" fmla="*/ 42341 h 217952"/>
                <a:gd name="connsiteX16" fmla="*/ 46375 w 244174"/>
                <a:gd name="connsiteY16" fmla="*/ 37774 h 217952"/>
                <a:gd name="connsiteX17" fmla="*/ 40089 w 244174"/>
                <a:gd name="connsiteY17" fmla="*/ 17085 h 217952"/>
                <a:gd name="connsiteX18" fmla="*/ 22354 w 244174"/>
                <a:gd name="connsiteY18" fmla="*/ 9574 h 217952"/>
                <a:gd name="connsiteX19" fmla="*/ 10317 w 244174"/>
                <a:gd name="connsiteY19" fmla="*/ 9574 h 217952"/>
                <a:gd name="connsiteX20" fmla="*/ 118703 w 244174"/>
                <a:gd name="connsiteY20" fmla="*/ 45946 h 217952"/>
                <a:gd name="connsiteX21" fmla="*/ 112738 w 244174"/>
                <a:gd name="connsiteY21" fmla="*/ 71890 h 217952"/>
                <a:gd name="connsiteX22" fmla="*/ 94093 w 244174"/>
                <a:gd name="connsiteY22" fmla="*/ 80391 h 217952"/>
                <a:gd name="connsiteX23" fmla="*/ 75552 w 244174"/>
                <a:gd name="connsiteY23" fmla="*/ 72110 h 217952"/>
                <a:gd name="connsiteX24" fmla="*/ 69321 w 244174"/>
                <a:gd name="connsiteY24" fmla="*/ 47294 h 217952"/>
                <a:gd name="connsiteX25" fmla="*/ 69321 w 244174"/>
                <a:gd name="connsiteY25" fmla="*/ 34033 h 217952"/>
                <a:gd name="connsiteX26" fmla="*/ 75286 w 244174"/>
                <a:gd name="connsiteY26" fmla="*/ 8391 h 217952"/>
                <a:gd name="connsiteX27" fmla="*/ 93986 w 244174"/>
                <a:gd name="connsiteY27" fmla="*/ 0 h 217952"/>
                <a:gd name="connsiteX28" fmla="*/ 112576 w 244174"/>
                <a:gd name="connsiteY28" fmla="*/ 8116 h 217952"/>
                <a:gd name="connsiteX29" fmla="*/ 118703 w 244174"/>
                <a:gd name="connsiteY29" fmla="*/ 33042 h 217952"/>
                <a:gd name="connsiteX30" fmla="*/ 118703 w 244174"/>
                <a:gd name="connsiteY30" fmla="*/ 45946 h 217952"/>
                <a:gd name="connsiteX31" fmla="*/ 108763 w 244174"/>
                <a:gd name="connsiteY31" fmla="*/ 32355 h 217952"/>
                <a:gd name="connsiteX32" fmla="*/ 105216 w 244174"/>
                <a:gd name="connsiteY32" fmla="*/ 13976 h 217952"/>
                <a:gd name="connsiteX33" fmla="*/ 93986 w 244174"/>
                <a:gd name="connsiteY33" fmla="*/ 8171 h 217952"/>
                <a:gd name="connsiteX34" fmla="*/ 82862 w 244174"/>
                <a:gd name="connsiteY34" fmla="*/ 13921 h 217952"/>
                <a:gd name="connsiteX35" fmla="*/ 79261 w 244174"/>
                <a:gd name="connsiteY35" fmla="*/ 31612 h 217952"/>
                <a:gd name="connsiteX36" fmla="*/ 79261 w 244174"/>
                <a:gd name="connsiteY36" fmla="*/ 47514 h 217952"/>
                <a:gd name="connsiteX37" fmla="*/ 82915 w 244174"/>
                <a:gd name="connsiteY37" fmla="*/ 66250 h 217952"/>
                <a:gd name="connsiteX38" fmla="*/ 94093 w 244174"/>
                <a:gd name="connsiteY38" fmla="*/ 72275 h 217952"/>
                <a:gd name="connsiteX39" fmla="*/ 104999 w 244174"/>
                <a:gd name="connsiteY39" fmla="*/ 66580 h 217952"/>
                <a:gd name="connsiteX40" fmla="*/ 108763 w 244174"/>
                <a:gd name="connsiteY40" fmla="*/ 48642 h 217952"/>
                <a:gd name="connsiteX41" fmla="*/ 108763 w 244174"/>
                <a:gd name="connsiteY41" fmla="*/ 32355 h 217952"/>
                <a:gd name="connsiteX42" fmla="*/ 164110 w 244174"/>
                <a:gd name="connsiteY42" fmla="*/ 79318 h 217952"/>
                <a:gd name="connsiteX43" fmla="*/ 154115 w 244174"/>
                <a:gd name="connsiteY43" fmla="*/ 79318 h 217952"/>
                <a:gd name="connsiteX44" fmla="*/ 154115 w 244174"/>
                <a:gd name="connsiteY44" fmla="*/ 13069 h 217952"/>
                <a:gd name="connsiteX45" fmla="*/ 134072 w 244174"/>
                <a:gd name="connsiteY45" fmla="*/ 20414 h 217952"/>
                <a:gd name="connsiteX46" fmla="*/ 134072 w 244174"/>
                <a:gd name="connsiteY46" fmla="*/ 11390 h 217952"/>
                <a:gd name="connsiteX47" fmla="*/ 162550 w 244174"/>
                <a:gd name="connsiteY47" fmla="*/ 715 h 217952"/>
                <a:gd name="connsiteX48" fmla="*/ 164110 w 244174"/>
                <a:gd name="connsiteY48" fmla="*/ 715 h 217952"/>
                <a:gd name="connsiteX49" fmla="*/ 164110 w 244174"/>
                <a:gd name="connsiteY49" fmla="*/ 79318 h 217952"/>
                <a:gd name="connsiteX50" fmla="*/ 197802 w 244174"/>
                <a:gd name="connsiteY50" fmla="*/ 40085 h 217952"/>
                <a:gd name="connsiteX51" fmla="*/ 201777 w 244174"/>
                <a:gd name="connsiteY51" fmla="*/ 1073 h 217952"/>
                <a:gd name="connsiteX52" fmla="*/ 241866 w 244174"/>
                <a:gd name="connsiteY52" fmla="*/ 1073 h 217952"/>
                <a:gd name="connsiteX53" fmla="*/ 241866 w 244174"/>
                <a:gd name="connsiteY53" fmla="*/ 10262 h 217952"/>
                <a:gd name="connsiteX54" fmla="*/ 210216 w 244174"/>
                <a:gd name="connsiteY54" fmla="*/ 10262 h 217952"/>
                <a:gd name="connsiteX55" fmla="*/ 207850 w 244174"/>
                <a:gd name="connsiteY55" fmla="*/ 31612 h 217952"/>
                <a:gd name="connsiteX56" fmla="*/ 220907 w 244174"/>
                <a:gd name="connsiteY56" fmla="*/ 28228 h 217952"/>
                <a:gd name="connsiteX57" fmla="*/ 237888 w 244174"/>
                <a:gd name="connsiteY57" fmla="*/ 35298 h 217952"/>
                <a:gd name="connsiteX58" fmla="*/ 244174 w 244174"/>
                <a:gd name="connsiteY58" fmla="*/ 54392 h 217952"/>
                <a:gd name="connsiteX59" fmla="*/ 237621 w 244174"/>
                <a:gd name="connsiteY59" fmla="*/ 73458 h 217952"/>
                <a:gd name="connsiteX60" fmla="*/ 219402 w 244174"/>
                <a:gd name="connsiteY60" fmla="*/ 80391 h 217952"/>
                <a:gd name="connsiteX61" fmla="*/ 202476 w 244174"/>
                <a:gd name="connsiteY61" fmla="*/ 74641 h 217952"/>
                <a:gd name="connsiteX62" fmla="*/ 195007 w 244174"/>
                <a:gd name="connsiteY62" fmla="*/ 58739 h 217952"/>
                <a:gd name="connsiteX63" fmla="*/ 204411 w 244174"/>
                <a:gd name="connsiteY63" fmla="*/ 58739 h 217952"/>
                <a:gd name="connsiteX64" fmla="*/ 209195 w 244174"/>
                <a:gd name="connsiteY64" fmla="*/ 68891 h 217952"/>
                <a:gd name="connsiteX65" fmla="*/ 219402 w 244174"/>
                <a:gd name="connsiteY65" fmla="*/ 72275 h 217952"/>
                <a:gd name="connsiteX66" fmla="*/ 230259 w 244174"/>
                <a:gd name="connsiteY66" fmla="*/ 67543 h 217952"/>
                <a:gd name="connsiteX67" fmla="*/ 234234 w 244174"/>
                <a:gd name="connsiteY67" fmla="*/ 54502 h 217952"/>
                <a:gd name="connsiteX68" fmla="*/ 229937 w 244174"/>
                <a:gd name="connsiteY68" fmla="*/ 41929 h 217952"/>
                <a:gd name="connsiteX69" fmla="*/ 218599 w 244174"/>
                <a:gd name="connsiteY69" fmla="*/ 37142 h 217952"/>
                <a:gd name="connsiteX70" fmla="*/ 208389 w 244174"/>
                <a:gd name="connsiteY70" fmla="*/ 39975 h 217952"/>
                <a:gd name="connsiteX71" fmla="*/ 205756 w 244174"/>
                <a:gd name="connsiteY71" fmla="*/ 42121 h 217952"/>
                <a:gd name="connsiteX72" fmla="*/ 197802 w 244174"/>
                <a:gd name="connsiteY72" fmla="*/ 40085 h 217952"/>
                <a:gd name="connsiteX73" fmla="*/ 81572 w 244174"/>
                <a:gd name="connsiteY73" fmla="*/ 188459 h 217952"/>
                <a:gd name="connsiteX74" fmla="*/ 75445 w 244174"/>
                <a:gd name="connsiteY74" fmla="*/ 209891 h 217952"/>
                <a:gd name="connsiteX75" fmla="*/ 59004 w 244174"/>
                <a:gd name="connsiteY75" fmla="*/ 217952 h 217952"/>
                <a:gd name="connsiteX76" fmla="*/ 41968 w 244174"/>
                <a:gd name="connsiteY76" fmla="*/ 210166 h 217952"/>
                <a:gd name="connsiteX77" fmla="*/ 41486 w 244174"/>
                <a:gd name="connsiteY77" fmla="*/ 216879 h 217952"/>
                <a:gd name="connsiteX78" fmla="*/ 32349 w 244174"/>
                <a:gd name="connsiteY78" fmla="*/ 216879 h 217952"/>
                <a:gd name="connsiteX79" fmla="*/ 32349 w 244174"/>
                <a:gd name="connsiteY79" fmla="*/ 134343 h 217952"/>
                <a:gd name="connsiteX80" fmla="*/ 42290 w 244174"/>
                <a:gd name="connsiteY80" fmla="*/ 134343 h 217952"/>
                <a:gd name="connsiteX81" fmla="*/ 42290 w 244174"/>
                <a:gd name="connsiteY81" fmla="*/ 165129 h 217952"/>
                <a:gd name="connsiteX82" fmla="*/ 58896 w 244174"/>
                <a:gd name="connsiteY82" fmla="*/ 157673 h 217952"/>
                <a:gd name="connsiteX83" fmla="*/ 75500 w 244174"/>
                <a:gd name="connsiteY83" fmla="*/ 165679 h 217952"/>
                <a:gd name="connsiteX84" fmla="*/ 81572 w 244174"/>
                <a:gd name="connsiteY84" fmla="*/ 187606 h 217952"/>
                <a:gd name="connsiteX85" fmla="*/ 81572 w 244174"/>
                <a:gd name="connsiteY85" fmla="*/ 188459 h 217952"/>
                <a:gd name="connsiteX86" fmla="*/ 71632 w 244174"/>
                <a:gd name="connsiteY86" fmla="*/ 187331 h 217952"/>
                <a:gd name="connsiteX87" fmla="*/ 67708 w 244174"/>
                <a:gd name="connsiteY87" fmla="*/ 171622 h 217952"/>
                <a:gd name="connsiteX88" fmla="*/ 56423 w 244174"/>
                <a:gd name="connsiteY88" fmla="*/ 166092 h 217952"/>
                <a:gd name="connsiteX89" fmla="*/ 42290 w 244174"/>
                <a:gd name="connsiteY89" fmla="*/ 175226 h 217952"/>
                <a:gd name="connsiteX90" fmla="*/ 42290 w 244174"/>
                <a:gd name="connsiteY90" fmla="*/ 200372 h 217952"/>
                <a:gd name="connsiteX91" fmla="*/ 56530 w 244174"/>
                <a:gd name="connsiteY91" fmla="*/ 209506 h 217952"/>
                <a:gd name="connsiteX92" fmla="*/ 67653 w 244174"/>
                <a:gd name="connsiteY92" fmla="*/ 203976 h 217952"/>
                <a:gd name="connsiteX93" fmla="*/ 71632 w 244174"/>
                <a:gd name="connsiteY93" fmla="*/ 187331 h 217952"/>
                <a:gd name="connsiteX94" fmla="*/ 130041 w 244174"/>
                <a:gd name="connsiteY94" fmla="*/ 211129 h 217952"/>
                <a:gd name="connsiteX95" fmla="*/ 113008 w 244174"/>
                <a:gd name="connsiteY95" fmla="*/ 217952 h 217952"/>
                <a:gd name="connsiteX96" fmla="*/ 98820 w 244174"/>
                <a:gd name="connsiteY96" fmla="*/ 212588 h 217952"/>
                <a:gd name="connsiteX97" fmla="*/ 93931 w 244174"/>
                <a:gd name="connsiteY97" fmla="*/ 196575 h 217952"/>
                <a:gd name="connsiteX98" fmla="*/ 93931 w 244174"/>
                <a:gd name="connsiteY98" fmla="*/ 158746 h 217952"/>
                <a:gd name="connsiteX99" fmla="*/ 103871 w 244174"/>
                <a:gd name="connsiteY99" fmla="*/ 158746 h 217952"/>
                <a:gd name="connsiteX100" fmla="*/ 103871 w 244174"/>
                <a:gd name="connsiteY100" fmla="*/ 196300 h 217952"/>
                <a:gd name="connsiteX101" fmla="*/ 114620 w 244174"/>
                <a:gd name="connsiteY101" fmla="*/ 209506 h 217952"/>
                <a:gd name="connsiteX102" fmla="*/ 129771 w 244174"/>
                <a:gd name="connsiteY102" fmla="*/ 201032 h 217952"/>
                <a:gd name="connsiteX103" fmla="*/ 129771 w 244174"/>
                <a:gd name="connsiteY103" fmla="*/ 158746 h 217952"/>
                <a:gd name="connsiteX104" fmla="*/ 139715 w 244174"/>
                <a:gd name="connsiteY104" fmla="*/ 158746 h 217952"/>
                <a:gd name="connsiteX105" fmla="*/ 139715 w 244174"/>
                <a:gd name="connsiteY105" fmla="*/ 216879 h 217952"/>
                <a:gd name="connsiteX106" fmla="*/ 130256 w 244174"/>
                <a:gd name="connsiteY106" fmla="*/ 216879 h 217952"/>
                <a:gd name="connsiteX107" fmla="*/ 130041 w 244174"/>
                <a:gd name="connsiteY107" fmla="*/ 211129 h 217952"/>
                <a:gd name="connsiteX108" fmla="*/ 159758 w 244174"/>
                <a:gd name="connsiteY108" fmla="*/ 216879 h 217952"/>
                <a:gd name="connsiteX109" fmla="*/ 159758 w 244174"/>
                <a:gd name="connsiteY109" fmla="*/ 166422 h 217952"/>
                <a:gd name="connsiteX110" fmla="*/ 150568 w 244174"/>
                <a:gd name="connsiteY110" fmla="*/ 166422 h 217952"/>
                <a:gd name="connsiteX111" fmla="*/ 150568 w 244174"/>
                <a:gd name="connsiteY111" fmla="*/ 158746 h 217952"/>
                <a:gd name="connsiteX112" fmla="*/ 159758 w 244174"/>
                <a:gd name="connsiteY112" fmla="*/ 158746 h 217952"/>
                <a:gd name="connsiteX113" fmla="*/ 159758 w 244174"/>
                <a:gd name="connsiteY113" fmla="*/ 152776 h 217952"/>
                <a:gd name="connsiteX114" fmla="*/ 164754 w 244174"/>
                <a:gd name="connsiteY114" fmla="*/ 138332 h 217952"/>
                <a:gd name="connsiteX115" fmla="*/ 178887 w 244174"/>
                <a:gd name="connsiteY115" fmla="*/ 133215 h 217952"/>
                <a:gd name="connsiteX116" fmla="*/ 185710 w 244174"/>
                <a:gd name="connsiteY116" fmla="*/ 134122 h 217952"/>
                <a:gd name="connsiteX117" fmla="*/ 185174 w 244174"/>
                <a:gd name="connsiteY117" fmla="*/ 142184 h 217952"/>
                <a:gd name="connsiteX118" fmla="*/ 179800 w 244174"/>
                <a:gd name="connsiteY118" fmla="*/ 141716 h 217952"/>
                <a:gd name="connsiteX119" fmla="*/ 172331 w 244174"/>
                <a:gd name="connsiteY119" fmla="*/ 144550 h 217952"/>
                <a:gd name="connsiteX120" fmla="*/ 169698 w 244174"/>
                <a:gd name="connsiteY120" fmla="*/ 152611 h 217952"/>
                <a:gd name="connsiteX121" fmla="*/ 169698 w 244174"/>
                <a:gd name="connsiteY121" fmla="*/ 158746 h 217952"/>
                <a:gd name="connsiteX122" fmla="*/ 182112 w 244174"/>
                <a:gd name="connsiteY122" fmla="*/ 158746 h 217952"/>
                <a:gd name="connsiteX123" fmla="*/ 182112 w 244174"/>
                <a:gd name="connsiteY123" fmla="*/ 166422 h 217952"/>
                <a:gd name="connsiteX124" fmla="*/ 169698 w 244174"/>
                <a:gd name="connsiteY124" fmla="*/ 166422 h 217952"/>
                <a:gd name="connsiteX125" fmla="*/ 169698 w 244174"/>
                <a:gd name="connsiteY125" fmla="*/ 216879 h 217952"/>
                <a:gd name="connsiteX126" fmla="*/ 159758 w 244174"/>
                <a:gd name="connsiteY126" fmla="*/ 216879 h 217952"/>
                <a:gd name="connsiteX127" fmla="*/ 193342 w 244174"/>
                <a:gd name="connsiteY127" fmla="*/ 211680 h 217952"/>
                <a:gd name="connsiteX128" fmla="*/ 194847 w 244174"/>
                <a:gd name="connsiteY128" fmla="*/ 207360 h 217952"/>
                <a:gd name="connsiteX129" fmla="*/ 199466 w 244174"/>
                <a:gd name="connsiteY129" fmla="*/ 205655 h 217952"/>
                <a:gd name="connsiteX130" fmla="*/ 204089 w 244174"/>
                <a:gd name="connsiteY130" fmla="*/ 207360 h 217952"/>
                <a:gd name="connsiteX131" fmla="*/ 205701 w 244174"/>
                <a:gd name="connsiteY131" fmla="*/ 211680 h 217952"/>
                <a:gd name="connsiteX132" fmla="*/ 204089 w 244174"/>
                <a:gd name="connsiteY132" fmla="*/ 215806 h 217952"/>
                <a:gd name="connsiteX133" fmla="*/ 199466 w 244174"/>
                <a:gd name="connsiteY133" fmla="*/ 217457 h 217952"/>
                <a:gd name="connsiteX134" fmla="*/ 194847 w 244174"/>
                <a:gd name="connsiteY134" fmla="*/ 215806 h 217952"/>
                <a:gd name="connsiteX135" fmla="*/ 193342 w 244174"/>
                <a:gd name="connsiteY135" fmla="*/ 211680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244174" h="217952">
                  <a:moveTo>
                    <a:pt x="0" y="79318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86"/>
                    <a:pt x="40141" y="5585"/>
                  </a:cubicBezTo>
                  <a:cubicBezTo>
                    <a:pt x="45371" y="8611"/>
                    <a:pt x="49402" y="12876"/>
                    <a:pt x="52233" y="18433"/>
                  </a:cubicBezTo>
                  <a:cubicBezTo>
                    <a:pt x="55097" y="23991"/>
                    <a:pt x="56549" y="30374"/>
                    <a:pt x="56585" y="37554"/>
                  </a:cubicBezTo>
                  <a:lnTo>
                    <a:pt x="56585" y="42562"/>
                  </a:lnTo>
                  <a:cubicBezTo>
                    <a:pt x="56585" y="49935"/>
                    <a:pt x="55152" y="56400"/>
                    <a:pt x="52285" y="61958"/>
                  </a:cubicBezTo>
                  <a:cubicBezTo>
                    <a:pt x="49457" y="67515"/>
                    <a:pt x="45390" y="71780"/>
                    <a:pt x="40089" y="74751"/>
                  </a:cubicBezTo>
                  <a:cubicBezTo>
                    <a:pt x="34823" y="77722"/>
                    <a:pt x="28679" y="79236"/>
                    <a:pt x="21655" y="79318"/>
                  </a:cubicBezTo>
                  <a:lnTo>
                    <a:pt x="0" y="79318"/>
                  </a:lnTo>
                  <a:close/>
                  <a:moveTo>
                    <a:pt x="10317" y="9574"/>
                  </a:moveTo>
                  <a:lnTo>
                    <a:pt x="10317" y="70872"/>
                  </a:lnTo>
                  <a:lnTo>
                    <a:pt x="21174" y="70872"/>
                  </a:lnTo>
                  <a:cubicBezTo>
                    <a:pt x="29125" y="70872"/>
                    <a:pt x="35304" y="68423"/>
                    <a:pt x="39712" y="63471"/>
                  </a:cubicBezTo>
                  <a:cubicBezTo>
                    <a:pt x="44155" y="58519"/>
                    <a:pt x="46375" y="51476"/>
                    <a:pt x="46375" y="42341"/>
                  </a:cubicBezTo>
                  <a:lnTo>
                    <a:pt x="46375" y="37774"/>
                  </a:lnTo>
                  <a:cubicBezTo>
                    <a:pt x="46375" y="28888"/>
                    <a:pt x="44279" y="22010"/>
                    <a:pt x="40089" y="17085"/>
                  </a:cubicBezTo>
                  <a:cubicBezTo>
                    <a:pt x="35931" y="12160"/>
                    <a:pt x="30022" y="9629"/>
                    <a:pt x="22354" y="9574"/>
                  </a:cubicBezTo>
                  <a:lnTo>
                    <a:pt x="10317" y="9574"/>
                  </a:lnTo>
                  <a:close/>
                  <a:moveTo>
                    <a:pt x="118703" y="45946"/>
                  </a:moveTo>
                  <a:cubicBezTo>
                    <a:pt x="118703" y="57583"/>
                    <a:pt x="116714" y="66250"/>
                    <a:pt x="112738" y="71890"/>
                  </a:cubicBezTo>
                  <a:cubicBezTo>
                    <a:pt x="108763" y="77557"/>
                    <a:pt x="102548" y="80391"/>
                    <a:pt x="94093" y="80391"/>
                  </a:cubicBezTo>
                  <a:cubicBezTo>
                    <a:pt x="85746" y="80391"/>
                    <a:pt x="79566" y="77640"/>
                    <a:pt x="75552" y="72110"/>
                  </a:cubicBezTo>
                  <a:cubicBezTo>
                    <a:pt x="71541" y="66552"/>
                    <a:pt x="69464" y="58299"/>
                    <a:pt x="69321" y="47294"/>
                  </a:cubicBezTo>
                  <a:lnTo>
                    <a:pt x="69321" y="34033"/>
                  </a:lnTo>
                  <a:cubicBezTo>
                    <a:pt x="69321" y="22533"/>
                    <a:pt x="71307" y="13976"/>
                    <a:pt x="75286" y="8391"/>
                  </a:cubicBezTo>
                  <a:cubicBezTo>
                    <a:pt x="79261" y="2806"/>
                    <a:pt x="85495" y="0"/>
                    <a:pt x="93986" y="0"/>
                  </a:cubicBezTo>
                  <a:cubicBezTo>
                    <a:pt x="102402" y="0"/>
                    <a:pt x="108601" y="2696"/>
                    <a:pt x="112576" y="8116"/>
                  </a:cubicBezTo>
                  <a:cubicBezTo>
                    <a:pt x="116554" y="13481"/>
                    <a:pt x="118596" y="21817"/>
                    <a:pt x="118703" y="33042"/>
                  </a:cubicBezTo>
                  <a:lnTo>
                    <a:pt x="118703" y="45946"/>
                  </a:lnTo>
                  <a:close/>
                  <a:moveTo>
                    <a:pt x="108763" y="32355"/>
                  </a:moveTo>
                  <a:cubicBezTo>
                    <a:pt x="108763" y="23936"/>
                    <a:pt x="107580" y="17801"/>
                    <a:pt x="105216" y="13976"/>
                  </a:cubicBezTo>
                  <a:cubicBezTo>
                    <a:pt x="102850" y="10097"/>
                    <a:pt x="99109" y="8171"/>
                    <a:pt x="93986" y="8171"/>
                  </a:cubicBezTo>
                  <a:cubicBezTo>
                    <a:pt x="88899" y="8171"/>
                    <a:pt x="85190" y="10097"/>
                    <a:pt x="82862" y="13921"/>
                  </a:cubicBezTo>
                  <a:cubicBezTo>
                    <a:pt x="80532" y="17746"/>
                    <a:pt x="79333" y="23661"/>
                    <a:pt x="79261" y="31612"/>
                  </a:cubicBezTo>
                  <a:lnTo>
                    <a:pt x="79261" y="47514"/>
                  </a:lnTo>
                  <a:cubicBezTo>
                    <a:pt x="79261" y="55960"/>
                    <a:pt x="80480" y="62205"/>
                    <a:pt x="82915" y="66250"/>
                  </a:cubicBezTo>
                  <a:cubicBezTo>
                    <a:pt x="85388" y="70266"/>
                    <a:pt x="89113" y="72275"/>
                    <a:pt x="94093" y="72275"/>
                  </a:cubicBezTo>
                  <a:cubicBezTo>
                    <a:pt x="98999" y="72275"/>
                    <a:pt x="102636" y="70377"/>
                    <a:pt x="104999" y="66580"/>
                  </a:cubicBezTo>
                  <a:cubicBezTo>
                    <a:pt x="107401" y="62783"/>
                    <a:pt x="108656" y="56813"/>
                    <a:pt x="108763" y="48642"/>
                  </a:cubicBezTo>
                  <a:lnTo>
                    <a:pt x="108763" y="32355"/>
                  </a:lnTo>
                  <a:close/>
                  <a:moveTo>
                    <a:pt x="164110" y="79318"/>
                  </a:moveTo>
                  <a:lnTo>
                    <a:pt x="154115" y="79318"/>
                  </a:lnTo>
                  <a:lnTo>
                    <a:pt x="154115" y="13069"/>
                  </a:lnTo>
                  <a:lnTo>
                    <a:pt x="134072" y="20414"/>
                  </a:lnTo>
                  <a:lnTo>
                    <a:pt x="134072" y="11390"/>
                  </a:lnTo>
                  <a:lnTo>
                    <a:pt x="162550" y="715"/>
                  </a:lnTo>
                  <a:lnTo>
                    <a:pt x="164110" y="715"/>
                  </a:lnTo>
                  <a:lnTo>
                    <a:pt x="164110" y="79318"/>
                  </a:lnTo>
                  <a:close/>
                  <a:moveTo>
                    <a:pt x="197802" y="40085"/>
                  </a:moveTo>
                  <a:lnTo>
                    <a:pt x="201777" y="1073"/>
                  </a:lnTo>
                  <a:lnTo>
                    <a:pt x="241866" y="1073"/>
                  </a:lnTo>
                  <a:lnTo>
                    <a:pt x="241866" y="10262"/>
                  </a:lnTo>
                  <a:lnTo>
                    <a:pt x="210216" y="10262"/>
                  </a:lnTo>
                  <a:lnTo>
                    <a:pt x="207850" y="31612"/>
                  </a:lnTo>
                  <a:cubicBezTo>
                    <a:pt x="211682" y="29356"/>
                    <a:pt x="216037" y="28228"/>
                    <a:pt x="220907" y="28228"/>
                  </a:cubicBezTo>
                  <a:cubicBezTo>
                    <a:pt x="228038" y="28228"/>
                    <a:pt x="233698" y="30594"/>
                    <a:pt x="237888" y="35298"/>
                  </a:cubicBezTo>
                  <a:cubicBezTo>
                    <a:pt x="242081" y="40003"/>
                    <a:pt x="244174" y="46358"/>
                    <a:pt x="244174" y="54392"/>
                  </a:cubicBezTo>
                  <a:cubicBezTo>
                    <a:pt x="244174" y="62453"/>
                    <a:pt x="241990" y="68808"/>
                    <a:pt x="237621" y="73458"/>
                  </a:cubicBezTo>
                  <a:cubicBezTo>
                    <a:pt x="233285" y="78080"/>
                    <a:pt x="227213" y="80391"/>
                    <a:pt x="219402" y="80391"/>
                  </a:cubicBezTo>
                  <a:cubicBezTo>
                    <a:pt x="212488" y="80391"/>
                    <a:pt x="206848" y="78465"/>
                    <a:pt x="202476" y="74641"/>
                  </a:cubicBezTo>
                  <a:cubicBezTo>
                    <a:pt x="198107" y="70817"/>
                    <a:pt x="195617" y="65507"/>
                    <a:pt x="195007" y="58739"/>
                  </a:cubicBezTo>
                  <a:lnTo>
                    <a:pt x="204411" y="58739"/>
                  </a:lnTo>
                  <a:cubicBezTo>
                    <a:pt x="205021" y="63223"/>
                    <a:pt x="206614" y="66607"/>
                    <a:pt x="209195" y="68891"/>
                  </a:cubicBezTo>
                  <a:cubicBezTo>
                    <a:pt x="211773" y="71147"/>
                    <a:pt x="215176" y="72275"/>
                    <a:pt x="219402" y="72275"/>
                  </a:cubicBezTo>
                  <a:cubicBezTo>
                    <a:pt x="224024" y="72275"/>
                    <a:pt x="227642" y="70707"/>
                    <a:pt x="230259" y="67543"/>
                  </a:cubicBezTo>
                  <a:cubicBezTo>
                    <a:pt x="232908" y="64406"/>
                    <a:pt x="234234" y="60032"/>
                    <a:pt x="234234" y="54502"/>
                  </a:cubicBezTo>
                  <a:cubicBezTo>
                    <a:pt x="234234" y="49275"/>
                    <a:pt x="232801" y="45065"/>
                    <a:pt x="229937" y="41929"/>
                  </a:cubicBezTo>
                  <a:cubicBezTo>
                    <a:pt x="227106" y="38737"/>
                    <a:pt x="223325" y="37142"/>
                    <a:pt x="218599" y="37142"/>
                  </a:cubicBezTo>
                  <a:cubicBezTo>
                    <a:pt x="214263" y="37142"/>
                    <a:pt x="210859" y="38077"/>
                    <a:pt x="208389" y="39975"/>
                  </a:cubicBezTo>
                  <a:lnTo>
                    <a:pt x="205756" y="42121"/>
                  </a:lnTo>
                  <a:lnTo>
                    <a:pt x="197802" y="40085"/>
                  </a:lnTo>
                  <a:close/>
                  <a:moveTo>
                    <a:pt x="81572" y="188459"/>
                  </a:moveTo>
                  <a:cubicBezTo>
                    <a:pt x="81572" y="197346"/>
                    <a:pt x="79531" y="204472"/>
                    <a:pt x="75445" y="209891"/>
                  </a:cubicBezTo>
                  <a:cubicBezTo>
                    <a:pt x="71362" y="215256"/>
                    <a:pt x="65882" y="217952"/>
                    <a:pt x="59004" y="217952"/>
                  </a:cubicBezTo>
                  <a:cubicBezTo>
                    <a:pt x="51658" y="217952"/>
                    <a:pt x="45982" y="215366"/>
                    <a:pt x="41968" y="210166"/>
                  </a:cubicBezTo>
                  <a:lnTo>
                    <a:pt x="41486" y="216879"/>
                  </a:lnTo>
                  <a:lnTo>
                    <a:pt x="32349" y="216879"/>
                  </a:lnTo>
                  <a:lnTo>
                    <a:pt x="32349" y="134343"/>
                  </a:lnTo>
                  <a:lnTo>
                    <a:pt x="42290" y="134343"/>
                  </a:lnTo>
                  <a:lnTo>
                    <a:pt x="42290" y="165129"/>
                  </a:lnTo>
                  <a:cubicBezTo>
                    <a:pt x="46304" y="160149"/>
                    <a:pt x="51839" y="157673"/>
                    <a:pt x="58896" y="157673"/>
                  </a:cubicBezTo>
                  <a:cubicBezTo>
                    <a:pt x="65953" y="157673"/>
                    <a:pt x="71486" y="160342"/>
                    <a:pt x="75500" y="165679"/>
                  </a:cubicBezTo>
                  <a:cubicBezTo>
                    <a:pt x="79547" y="171016"/>
                    <a:pt x="81572" y="178307"/>
                    <a:pt x="81572" y="187606"/>
                  </a:cubicBezTo>
                  <a:lnTo>
                    <a:pt x="81572" y="188459"/>
                  </a:lnTo>
                  <a:close/>
                  <a:moveTo>
                    <a:pt x="71632" y="187331"/>
                  </a:moveTo>
                  <a:cubicBezTo>
                    <a:pt x="71632" y="180563"/>
                    <a:pt x="70322" y="175336"/>
                    <a:pt x="67708" y="171622"/>
                  </a:cubicBezTo>
                  <a:cubicBezTo>
                    <a:pt x="65092" y="167935"/>
                    <a:pt x="61331" y="166092"/>
                    <a:pt x="56423" y="166092"/>
                  </a:cubicBezTo>
                  <a:cubicBezTo>
                    <a:pt x="49867" y="166092"/>
                    <a:pt x="45156" y="169146"/>
                    <a:pt x="42290" y="175226"/>
                  </a:cubicBezTo>
                  <a:lnTo>
                    <a:pt x="42290" y="200372"/>
                  </a:lnTo>
                  <a:cubicBezTo>
                    <a:pt x="45335" y="206480"/>
                    <a:pt x="50084" y="209506"/>
                    <a:pt x="56530" y="209506"/>
                  </a:cubicBezTo>
                  <a:cubicBezTo>
                    <a:pt x="61295" y="209506"/>
                    <a:pt x="65004" y="207663"/>
                    <a:pt x="67653" y="203976"/>
                  </a:cubicBezTo>
                  <a:cubicBezTo>
                    <a:pt x="70306" y="200290"/>
                    <a:pt x="71632" y="194732"/>
                    <a:pt x="71632" y="187331"/>
                  </a:cubicBezTo>
                  <a:close/>
                  <a:moveTo>
                    <a:pt x="130041" y="211129"/>
                  </a:moveTo>
                  <a:cubicBezTo>
                    <a:pt x="126173" y="215669"/>
                    <a:pt x="120494" y="217952"/>
                    <a:pt x="113008" y="217952"/>
                  </a:cubicBezTo>
                  <a:cubicBezTo>
                    <a:pt x="106809" y="217952"/>
                    <a:pt x="102080" y="216164"/>
                    <a:pt x="98820" y="212588"/>
                  </a:cubicBezTo>
                  <a:cubicBezTo>
                    <a:pt x="95595" y="208956"/>
                    <a:pt x="93966" y="203618"/>
                    <a:pt x="93931" y="196575"/>
                  </a:cubicBezTo>
                  <a:lnTo>
                    <a:pt x="93931" y="158746"/>
                  </a:lnTo>
                  <a:lnTo>
                    <a:pt x="103871" y="158746"/>
                  </a:lnTo>
                  <a:lnTo>
                    <a:pt x="103871" y="196300"/>
                  </a:lnTo>
                  <a:cubicBezTo>
                    <a:pt x="103871" y="205104"/>
                    <a:pt x="107453" y="209506"/>
                    <a:pt x="114620" y="209506"/>
                  </a:cubicBezTo>
                  <a:cubicBezTo>
                    <a:pt x="122214" y="209506"/>
                    <a:pt x="127265" y="206700"/>
                    <a:pt x="129771" y="201032"/>
                  </a:cubicBezTo>
                  <a:lnTo>
                    <a:pt x="129771" y="158746"/>
                  </a:lnTo>
                  <a:lnTo>
                    <a:pt x="139715" y="158746"/>
                  </a:lnTo>
                  <a:lnTo>
                    <a:pt x="139715" y="216879"/>
                  </a:lnTo>
                  <a:lnTo>
                    <a:pt x="130256" y="216879"/>
                  </a:lnTo>
                  <a:lnTo>
                    <a:pt x="130041" y="211129"/>
                  </a:lnTo>
                  <a:close/>
                  <a:moveTo>
                    <a:pt x="159758" y="216879"/>
                  </a:moveTo>
                  <a:lnTo>
                    <a:pt x="159758" y="166422"/>
                  </a:lnTo>
                  <a:lnTo>
                    <a:pt x="150568" y="166422"/>
                  </a:lnTo>
                  <a:lnTo>
                    <a:pt x="150568" y="158746"/>
                  </a:lnTo>
                  <a:lnTo>
                    <a:pt x="159758" y="158746"/>
                  </a:lnTo>
                  <a:lnTo>
                    <a:pt x="159758" y="152776"/>
                  </a:lnTo>
                  <a:cubicBezTo>
                    <a:pt x="159758" y="146531"/>
                    <a:pt x="161422" y="141716"/>
                    <a:pt x="164754" y="138332"/>
                  </a:cubicBezTo>
                  <a:cubicBezTo>
                    <a:pt x="168085" y="134920"/>
                    <a:pt x="172796" y="133215"/>
                    <a:pt x="178887" y="133215"/>
                  </a:cubicBezTo>
                  <a:cubicBezTo>
                    <a:pt x="181179" y="133215"/>
                    <a:pt x="183454" y="133517"/>
                    <a:pt x="185710" y="134122"/>
                  </a:cubicBezTo>
                  <a:lnTo>
                    <a:pt x="185174" y="142184"/>
                  </a:lnTo>
                  <a:cubicBezTo>
                    <a:pt x="183490" y="141854"/>
                    <a:pt x="181699" y="141716"/>
                    <a:pt x="179800" y="141716"/>
                  </a:cubicBezTo>
                  <a:cubicBezTo>
                    <a:pt x="176576" y="141716"/>
                    <a:pt x="174086" y="142651"/>
                    <a:pt x="172331" y="144550"/>
                  </a:cubicBezTo>
                  <a:cubicBezTo>
                    <a:pt x="170575" y="146421"/>
                    <a:pt x="169698" y="149089"/>
                    <a:pt x="169698" y="152611"/>
                  </a:cubicBezTo>
                  <a:lnTo>
                    <a:pt x="169698" y="158746"/>
                  </a:lnTo>
                  <a:lnTo>
                    <a:pt x="182112" y="158746"/>
                  </a:lnTo>
                  <a:lnTo>
                    <a:pt x="182112" y="166422"/>
                  </a:lnTo>
                  <a:lnTo>
                    <a:pt x="169698" y="166422"/>
                  </a:lnTo>
                  <a:lnTo>
                    <a:pt x="169698" y="216879"/>
                  </a:lnTo>
                  <a:lnTo>
                    <a:pt x="159758" y="216879"/>
                  </a:lnTo>
                  <a:close/>
                  <a:moveTo>
                    <a:pt x="193342" y="211680"/>
                  </a:moveTo>
                  <a:cubicBezTo>
                    <a:pt x="193342" y="209946"/>
                    <a:pt x="193843" y="208516"/>
                    <a:pt x="194847" y="207360"/>
                  </a:cubicBezTo>
                  <a:cubicBezTo>
                    <a:pt x="195884" y="206232"/>
                    <a:pt x="197425" y="205655"/>
                    <a:pt x="199466" y="205655"/>
                  </a:cubicBezTo>
                  <a:cubicBezTo>
                    <a:pt x="201511" y="205655"/>
                    <a:pt x="203048" y="206232"/>
                    <a:pt x="204089" y="207360"/>
                  </a:cubicBezTo>
                  <a:cubicBezTo>
                    <a:pt x="205164" y="208516"/>
                    <a:pt x="205701" y="209946"/>
                    <a:pt x="205701" y="211680"/>
                  </a:cubicBezTo>
                  <a:cubicBezTo>
                    <a:pt x="205701" y="213303"/>
                    <a:pt x="205164" y="214706"/>
                    <a:pt x="204089" y="215806"/>
                  </a:cubicBezTo>
                  <a:cubicBezTo>
                    <a:pt x="203048" y="216907"/>
                    <a:pt x="201511" y="217457"/>
                    <a:pt x="199466" y="217457"/>
                  </a:cubicBezTo>
                  <a:cubicBezTo>
                    <a:pt x="197425" y="217457"/>
                    <a:pt x="195884" y="216907"/>
                    <a:pt x="194847" y="215806"/>
                  </a:cubicBezTo>
                  <a:cubicBezTo>
                    <a:pt x="193843" y="214706"/>
                    <a:pt x="193342" y="213303"/>
                    <a:pt x="193342" y="21168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5" name="Voľný tvar: obrazec 234">
              <a:extLst>
                <a:ext uri="{FF2B5EF4-FFF2-40B4-BE49-F238E27FC236}">
                  <a16:creationId xmlns:a16="http://schemas.microsoft.com/office/drawing/2014/main" id="{23271485-BFD5-472A-9E37-56A8DE334F99}"/>
                </a:ext>
              </a:extLst>
            </p:cNvPr>
            <p:cNvSpPr/>
            <p:nvPr/>
          </p:nvSpPr>
          <p:spPr>
            <a:xfrm>
              <a:off x="10778761" y="3872416"/>
              <a:ext cx="401986" cy="80390"/>
            </a:xfrm>
            <a:custGeom>
              <a:avLst/>
              <a:gdLst>
                <a:gd name="connsiteX0" fmla="*/ 56621 w 401986"/>
                <a:gd name="connsiteY0" fmla="*/ 1073 h 80390"/>
                <a:gd name="connsiteX1" fmla="*/ 56621 w 401986"/>
                <a:gd name="connsiteY1" fmla="*/ 54282 h 80390"/>
                <a:gd name="connsiteX2" fmla="*/ 49633 w 401986"/>
                <a:gd name="connsiteY2" fmla="*/ 72385 h 80390"/>
                <a:gd name="connsiteX3" fmla="*/ 30952 w 401986"/>
                <a:gd name="connsiteY3" fmla="*/ 80281 h 80390"/>
                <a:gd name="connsiteX4" fmla="*/ 28200 w 401986"/>
                <a:gd name="connsiteY4" fmla="*/ 80391 h 80390"/>
                <a:gd name="connsiteX5" fmla="*/ 7731 w 401986"/>
                <a:gd name="connsiteY5" fmla="*/ 73458 h 80390"/>
                <a:gd name="connsiteX6" fmla="*/ 0 w 401986"/>
                <a:gd name="connsiteY6" fmla="*/ 54392 h 80390"/>
                <a:gd name="connsiteX7" fmla="*/ 0 w 401986"/>
                <a:gd name="connsiteY7" fmla="*/ 1073 h 80390"/>
                <a:gd name="connsiteX8" fmla="*/ 10207 w 401986"/>
                <a:gd name="connsiteY8" fmla="*/ 1073 h 80390"/>
                <a:gd name="connsiteX9" fmla="*/ 10207 w 401986"/>
                <a:gd name="connsiteY9" fmla="*/ 54062 h 80390"/>
                <a:gd name="connsiteX10" fmla="*/ 14884 w 401986"/>
                <a:gd name="connsiteY10" fmla="*/ 67267 h 80390"/>
                <a:gd name="connsiteX11" fmla="*/ 28200 w 401986"/>
                <a:gd name="connsiteY11" fmla="*/ 71944 h 80390"/>
                <a:gd name="connsiteX12" fmla="*/ 41572 w 401986"/>
                <a:gd name="connsiteY12" fmla="*/ 67267 h 80390"/>
                <a:gd name="connsiteX13" fmla="*/ 46249 w 401986"/>
                <a:gd name="connsiteY13" fmla="*/ 54117 h 80390"/>
                <a:gd name="connsiteX14" fmla="*/ 46249 w 401986"/>
                <a:gd name="connsiteY14" fmla="*/ 1073 h 80390"/>
                <a:gd name="connsiteX15" fmla="*/ 56621 w 401986"/>
                <a:gd name="connsiteY15" fmla="*/ 1073 h 80390"/>
                <a:gd name="connsiteX16" fmla="*/ 119350 w 401986"/>
                <a:gd name="connsiteY16" fmla="*/ 50127 h 80390"/>
                <a:gd name="connsiteX17" fmla="*/ 93103 w 401986"/>
                <a:gd name="connsiteY17" fmla="*/ 50127 h 80390"/>
                <a:gd name="connsiteX18" fmla="*/ 93103 w 401986"/>
                <a:gd name="connsiteY18" fmla="*/ 42039 h 80390"/>
                <a:gd name="connsiteX19" fmla="*/ 119350 w 401986"/>
                <a:gd name="connsiteY19" fmla="*/ 42039 h 80390"/>
                <a:gd name="connsiteX20" fmla="*/ 119350 w 401986"/>
                <a:gd name="connsiteY20" fmla="*/ 50127 h 80390"/>
                <a:gd name="connsiteX21" fmla="*/ 201117 w 401986"/>
                <a:gd name="connsiteY21" fmla="*/ 58904 h 80390"/>
                <a:gd name="connsiteX22" fmla="*/ 168350 w 401986"/>
                <a:gd name="connsiteY22" fmla="*/ 58904 h 80390"/>
                <a:gd name="connsiteX23" fmla="*/ 160976 w 401986"/>
                <a:gd name="connsiteY23" fmla="*/ 79318 h 80390"/>
                <a:gd name="connsiteX24" fmla="*/ 150356 w 401986"/>
                <a:gd name="connsiteY24" fmla="*/ 79318 h 80390"/>
                <a:gd name="connsiteX25" fmla="*/ 180208 w 401986"/>
                <a:gd name="connsiteY25" fmla="*/ 1073 h 80390"/>
                <a:gd name="connsiteX26" fmla="*/ 189259 w 401986"/>
                <a:gd name="connsiteY26" fmla="*/ 1073 h 80390"/>
                <a:gd name="connsiteX27" fmla="*/ 219193 w 401986"/>
                <a:gd name="connsiteY27" fmla="*/ 79318 h 80390"/>
                <a:gd name="connsiteX28" fmla="*/ 208601 w 401986"/>
                <a:gd name="connsiteY28" fmla="*/ 79318 h 80390"/>
                <a:gd name="connsiteX29" fmla="*/ 201117 w 401986"/>
                <a:gd name="connsiteY29" fmla="*/ 58904 h 80390"/>
                <a:gd name="connsiteX30" fmla="*/ 171458 w 401986"/>
                <a:gd name="connsiteY30" fmla="*/ 50403 h 80390"/>
                <a:gd name="connsiteX31" fmla="*/ 198063 w 401986"/>
                <a:gd name="connsiteY31" fmla="*/ 50403 h 80390"/>
                <a:gd name="connsiteX32" fmla="*/ 184747 w 401986"/>
                <a:gd name="connsiteY32" fmla="*/ 13811 h 80390"/>
                <a:gd name="connsiteX33" fmla="*/ 171458 w 401986"/>
                <a:gd name="connsiteY33" fmla="*/ 50403 h 80390"/>
                <a:gd name="connsiteX34" fmla="*/ 276199 w 401986"/>
                <a:gd name="connsiteY34" fmla="*/ 45945 h 80390"/>
                <a:gd name="connsiteX35" fmla="*/ 270229 w 401986"/>
                <a:gd name="connsiteY35" fmla="*/ 71889 h 80390"/>
                <a:gd name="connsiteX36" fmla="*/ 251575 w 401986"/>
                <a:gd name="connsiteY36" fmla="*/ 80391 h 80390"/>
                <a:gd name="connsiteX37" fmla="*/ 233032 w 401986"/>
                <a:gd name="connsiteY37" fmla="*/ 72110 h 80390"/>
                <a:gd name="connsiteX38" fmla="*/ 226814 w 401986"/>
                <a:gd name="connsiteY38" fmla="*/ 47293 h 80390"/>
                <a:gd name="connsiteX39" fmla="*/ 226814 w 401986"/>
                <a:gd name="connsiteY39" fmla="*/ 34033 h 80390"/>
                <a:gd name="connsiteX40" fmla="*/ 232784 w 401986"/>
                <a:gd name="connsiteY40" fmla="*/ 8391 h 80390"/>
                <a:gd name="connsiteX41" fmla="*/ 251465 w 401986"/>
                <a:gd name="connsiteY41" fmla="*/ 0 h 80390"/>
                <a:gd name="connsiteX42" fmla="*/ 270064 w 401986"/>
                <a:gd name="connsiteY42" fmla="*/ 8116 h 80390"/>
                <a:gd name="connsiteX43" fmla="*/ 276199 w 401986"/>
                <a:gd name="connsiteY43" fmla="*/ 33042 h 80390"/>
                <a:gd name="connsiteX44" fmla="*/ 276199 w 401986"/>
                <a:gd name="connsiteY44" fmla="*/ 45945 h 80390"/>
                <a:gd name="connsiteX45" fmla="*/ 266240 w 401986"/>
                <a:gd name="connsiteY45" fmla="*/ 32354 h 80390"/>
                <a:gd name="connsiteX46" fmla="*/ 262718 w 401986"/>
                <a:gd name="connsiteY46" fmla="*/ 13976 h 80390"/>
                <a:gd name="connsiteX47" fmla="*/ 251465 w 401986"/>
                <a:gd name="connsiteY47" fmla="*/ 8171 h 80390"/>
                <a:gd name="connsiteX48" fmla="*/ 240350 w 401986"/>
                <a:gd name="connsiteY48" fmla="*/ 13921 h 80390"/>
                <a:gd name="connsiteX49" fmla="*/ 236746 w 401986"/>
                <a:gd name="connsiteY49" fmla="*/ 31612 h 80390"/>
                <a:gd name="connsiteX50" fmla="*/ 236746 w 401986"/>
                <a:gd name="connsiteY50" fmla="*/ 47513 h 80390"/>
                <a:gd name="connsiteX51" fmla="*/ 240405 w 401986"/>
                <a:gd name="connsiteY51" fmla="*/ 66249 h 80390"/>
                <a:gd name="connsiteX52" fmla="*/ 251575 w 401986"/>
                <a:gd name="connsiteY52" fmla="*/ 72275 h 80390"/>
                <a:gd name="connsiteX53" fmla="*/ 262498 w 401986"/>
                <a:gd name="connsiteY53" fmla="*/ 66580 h 80390"/>
                <a:gd name="connsiteX54" fmla="*/ 266240 w 401986"/>
                <a:gd name="connsiteY54" fmla="*/ 48641 h 80390"/>
                <a:gd name="connsiteX55" fmla="*/ 266240 w 401986"/>
                <a:gd name="connsiteY55" fmla="*/ 32354 h 80390"/>
                <a:gd name="connsiteX56" fmla="*/ 337992 w 401986"/>
                <a:gd name="connsiteY56" fmla="*/ 45945 h 80390"/>
                <a:gd name="connsiteX57" fmla="*/ 332022 w 401986"/>
                <a:gd name="connsiteY57" fmla="*/ 71889 h 80390"/>
                <a:gd name="connsiteX58" fmla="*/ 313369 w 401986"/>
                <a:gd name="connsiteY58" fmla="*/ 80391 h 80390"/>
                <a:gd name="connsiteX59" fmla="*/ 294852 w 401986"/>
                <a:gd name="connsiteY59" fmla="*/ 72110 h 80390"/>
                <a:gd name="connsiteX60" fmla="*/ 288607 w 401986"/>
                <a:gd name="connsiteY60" fmla="*/ 47293 h 80390"/>
                <a:gd name="connsiteX61" fmla="*/ 288607 w 401986"/>
                <a:gd name="connsiteY61" fmla="*/ 34033 h 80390"/>
                <a:gd name="connsiteX62" fmla="*/ 294578 w 401986"/>
                <a:gd name="connsiteY62" fmla="*/ 8391 h 80390"/>
                <a:gd name="connsiteX63" fmla="*/ 313259 w 401986"/>
                <a:gd name="connsiteY63" fmla="*/ 0 h 80390"/>
                <a:gd name="connsiteX64" fmla="*/ 331857 w 401986"/>
                <a:gd name="connsiteY64" fmla="*/ 8116 h 80390"/>
                <a:gd name="connsiteX65" fmla="*/ 337992 w 401986"/>
                <a:gd name="connsiteY65" fmla="*/ 33042 h 80390"/>
                <a:gd name="connsiteX66" fmla="*/ 337992 w 401986"/>
                <a:gd name="connsiteY66" fmla="*/ 45945 h 80390"/>
                <a:gd name="connsiteX67" fmla="*/ 328060 w 401986"/>
                <a:gd name="connsiteY67" fmla="*/ 32354 h 80390"/>
                <a:gd name="connsiteX68" fmla="*/ 324511 w 401986"/>
                <a:gd name="connsiteY68" fmla="*/ 13976 h 80390"/>
                <a:gd name="connsiteX69" fmla="*/ 313259 w 401986"/>
                <a:gd name="connsiteY69" fmla="*/ 8171 h 80390"/>
                <a:gd name="connsiteX70" fmla="*/ 302143 w 401986"/>
                <a:gd name="connsiteY70" fmla="*/ 13921 h 80390"/>
                <a:gd name="connsiteX71" fmla="*/ 298539 w 401986"/>
                <a:gd name="connsiteY71" fmla="*/ 31612 h 80390"/>
                <a:gd name="connsiteX72" fmla="*/ 298539 w 401986"/>
                <a:gd name="connsiteY72" fmla="*/ 47513 h 80390"/>
                <a:gd name="connsiteX73" fmla="*/ 302198 w 401986"/>
                <a:gd name="connsiteY73" fmla="*/ 66249 h 80390"/>
                <a:gd name="connsiteX74" fmla="*/ 313369 w 401986"/>
                <a:gd name="connsiteY74" fmla="*/ 72275 h 80390"/>
                <a:gd name="connsiteX75" fmla="*/ 324291 w 401986"/>
                <a:gd name="connsiteY75" fmla="*/ 66580 h 80390"/>
                <a:gd name="connsiteX76" fmla="*/ 328060 w 401986"/>
                <a:gd name="connsiteY76" fmla="*/ 48641 h 80390"/>
                <a:gd name="connsiteX77" fmla="*/ 328060 w 401986"/>
                <a:gd name="connsiteY77" fmla="*/ 32354 h 80390"/>
                <a:gd name="connsiteX78" fmla="*/ 401987 w 401986"/>
                <a:gd name="connsiteY78" fmla="*/ 79318 h 80390"/>
                <a:gd name="connsiteX79" fmla="*/ 350731 w 401986"/>
                <a:gd name="connsiteY79" fmla="*/ 79318 h 80390"/>
                <a:gd name="connsiteX80" fmla="*/ 350731 w 401986"/>
                <a:gd name="connsiteY80" fmla="*/ 72165 h 80390"/>
                <a:gd name="connsiteX81" fmla="*/ 377803 w 401986"/>
                <a:gd name="connsiteY81" fmla="*/ 42066 h 80390"/>
                <a:gd name="connsiteX82" fmla="*/ 386084 w 401986"/>
                <a:gd name="connsiteY82" fmla="*/ 31006 h 80390"/>
                <a:gd name="connsiteX83" fmla="*/ 388395 w 401986"/>
                <a:gd name="connsiteY83" fmla="*/ 22147 h 80390"/>
                <a:gd name="connsiteX84" fmla="*/ 384681 w 401986"/>
                <a:gd name="connsiteY84" fmla="*/ 12105 h 80390"/>
                <a:gd name="connsiteX85" fmla="*/ 374804 w 401986"/>
                <a:gd name="connsiteY85" fmla="*/ 8171 h 80390"/>
                <a:gd name="connsiteX86" fmla="*/ 363249 w 401986"/>
                <a:gd name="connsiteY86" fmla="*/ 12408 h 80390"/>
                <a:gd name="connsiteX87" fmla="*/ 359150 w 401986"/>
                <a:gd name="connsiteY87" fmla="*/ 24128 h 80390"/>
                <a:gd name="connsiteX88" fmla="*/ 349217 w 401986"/>
                <a:gd name="connsiteY88" fmla="*/ 24128 h 80390"/>
                <a:gd name="connsiteX89" fmla="*/ 356151 w 401986"/>
                <a:gd name="connsiteY89" fmla="*/ 6658 h 80390"/>
                <a:gd name="connsiteX90" fmla="*/ 374804 w 401986"/>
                <a:gd name="connsiteY90" fmla="*/ 0 h 80390"/>
                <a:gd name="connsiteX91" fmla="*/ 392055 w 401986"/>
                <a:gd name="connsiteY91" fmla="*/ 5750 h 80390"/>
                <a:gd name="connsiteX92" fmla="*/ 398382 w 401986"/>
                <a:gd name="connsiteY92" fmla="*/ 20964 h 80390"/>
                <a:gd name="connsiteX93" fmla="*/ 383663 w 401986"/>
                <a:gd name="connsiteY93" fmla="*/ 48476 h 80390"/>
                <a:gd name="connsiteX94" fmla="*/ 362699 w 401986"/>
                <a:gd name="connsiteY94" fmla="*/ 71202 h 80390"/>
                <a:gd name="connsiteX95" fmla="*/ 401987 w 401986"/>
                <a:gd name="connsiteY95" fmla="*/ 71202 h 80390"/>
                <a:gd name="connsiteX96" fmla="*/ 401987 w 401986"/>
                <a:gd name="connsiteY96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401986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401987" y="79318"/>
                  </a:moveTo>
                  <a:lnTo>
                    <a:pt x="350731" y="79318"/>
                  </a:lnTo>
                  <a:lnTo>
                    <a:pt x="350731" y="72165"/>
                  </a:lnTo>
                  <a:lnTo>
                    <a:pt x="377803" y="42066"/>
                  </a:lnTo>
                  <a:cubicBezTo>
                    <a:pt x="381820" y="37527"/>
                    <a:pt x="384571" y="33840"/>
                    <a:pt x="386084" y="31006"/>
                  </a:cubicBezTo>
                  <a:cubicBezTo>
                    <a:pt x="387625" y="28145"/>
                    <a:pt x="388395" y="25201"/>
                    <a:pt x="388395" y="22147"/>
                  </a:cubicBezTo>
                  <a:cubicBezTo>
                    <a:pt x="388395" y="18048"/>
                    <a:pt x="387157" y="14719"/>
                    <a:pt x="384681" y="12105"/>
                  </a:cubicBezTo>
                  <a:cubicBezTo>
                    <a:pt x="382205" y="9492"/>
                    <a:pt x="378931" y="8171"/>
                    <a:pt x="374804" y="8171"/>
                  </a:cubicBezTo>
                  <a:cubicBezTo>
                    <a:pt x="369852" y="8171"/>
                    <a:pt x="366000" y="9574"/>
                    <a:pt x="363249" y="12408"/>
                  </a:cubicBezTo>
                  <a:cubicBezTo>
                    <a:pt x="360525" y="15214"/>
                    <a:pt x="359150" y="19121"/>
                    <a:pt x="359150" y="24128"/>
                  </a:cubicBezTo>
                  <a:lnTo>
                    <a:pt x="349217" y="24128"/>
                  </a:lnTo>
                  <a:cubicBezTo>
                    <a:pt x="349217" y="16920"/>
                    <a:pt x="351528" y="11115"/>
                    <a:pt x="356151" y="6658"/>
                  </a:cubicBezTo>
                  <a:cubicBezTo>
                    <a:pt x="360800" y="2228"/>
                    <a:pt x="367018" y="0"/>
                    <a:pt x="374804" y="0"/>
                  </a:cubicBezTo>
                  <a:cubicBezTo>
                    <a:pt x="382067" y="0"/>
                    <a:pt x="387818" y="1926"/>
                    <a:pt x="392055" y="5750"/>
                  </a:cubicBezTo>
                  <a:cubicBezTo>
                    <a:pt x="396264" y="9547"/>
                    <a:pt x="398382" y="14609"/>
                    <a:pt x="398382" y="20964"/>
                  </a:cubicBezTo>
                  <a:cubicBezTo>
                    <a:pt x="398382" y="28668"/>
                    <a:pt x="393485" y="37829"/>
                    <a:pt x="383663" y="48476"/>
                  </a:cubicBezTo>
                  <a:lnTo>
                    <a:pt x="362699" y="71202"/>
                  </a:lnTo>
                  <a:lnTo>
                    <a:pt x="401987" y="71202"/>
                  </a:lnTo>
                  <a:lnTo>
                    <a:pt x="401987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6" name="Voľný tvar: obrazec 235">
              <a:extLst>
                <a:ext uri="{FF2B5EF4-FFF2-40B4-BE49-F238E27FC236}">
                  <a16:creationId xmlns:a16="http://schemas.microsoft.com/office/drawing/2014/main" id="{5F73D8A9-D94C-4C91-BB08-31D7CE3470C6}"/>
                </a:ext>
              </a:extLst>
            </p:cNvPr>
            <p:cNvSpPr/>
            <p:nvPr/>
          </p:nvSpPr>
          <p:spPr>
            <a:xfrm>
              <a:off x="11597041" y="1915813"/>
              <a:ext cx="27512" cy="288879"/>
            </a:xfrm>
            <a:custGeom>
              <a:avLst/>
              <a:gdLst>
                <a:gd name="connsiteX0" fmla="*/ 0 w 27512"/>
                <a:gd name="connsiteY0" fmla="*/ 288879 h 288879"/>
                <a:gd name="connsiteX1" fmla="*/ 0 w 27512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88879">
                  <a:moveTo>
                    <a:pt x="0" y="28887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7" name="Voľný tvar: obrazec 236">
              <a:extLst>
                <a:ext uri="{FF2B5EF4-FFF2-40B4-BE49-F238E27FC236}">
                  <a16:creationId xmlns:a16="http://schemas.microsoft.com/office/drawing/2014/main" id="{4ADF4116-7B5F-4B2E-81CB-DA09D929F332}"/>
                </a:ext>
              </a:extLst>
            </p:cNvPr>
            <p:cNvSpPr/>
            <p:nvPr/>
          </p:nvSpPr>
          <p:spPr>
            <a:xfrm>
              <a:off x="11473234" y="2204692"/>
              <a:ext cx="27512" cy="330158"/>
            </a:xfrm>
            <a:custGeom>
              <a:avLst/>
              <a:gdLst>
                <a:gd name="connsiteX0" fmla="*/ 0 w 27512"/>
                <a:gd name="connsiteY0" fmla="*/ 0 h 330158"/>
                <a:gd name="connsiteX1" fmla="*/ 0 w 27512"/>
                <a:gd name="connsiteY1" fmla="*/ 330158 h 330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58">
                  <a:moveTo>
                    <a:pt x="0" y="0"/>
                  </a:moveTo>
                  <a:lnTo>
                    <a:pt x="0" y="33015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8" name="Voľný tvar: obrazec 237">
              <a:extLst>
                <a:ext uri="{FF2B5EF4-FFF2-40B4-BE49-F238E27FC236}">
                  <a16:creationId xmlns:a16="http://schemas.microsoft.com/office/drawing/2014/main" id="{3338E16E-9F7C-44B4-92F3-49BF0AD1B17A}"/>
                </a:ext>
              </a:extLst>
            </p:cNvPr>
            <p:cNvSpPr/>
            <p:nvPr/>
          </p:nvSpPr>
          <p:spPr>
            <a:xfrm>
              <a:off x="10936821" y="2204692"/>
              <a:ext cx="536495" cy="27512"/>
            </a:xfrm>
            <a:custGeom>
              <a:avLst/>
              <a:gdLst>
                <a:gd name="connsiteX0" fmla="*/ 536496 w 536495"/>
                <a:gd name="connsiteY0" fmla="*/ 0 h 27512"/>
                <a:gd name="connsiteX1" fmla="*/ 0 w 53649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6495" h="27512">
                  <a:moveTo>
                    <a:pt x="536496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9" name="Voľný tvar: obrazec 238">
              <a:extLst>
                <a:ext uri="{FF2B5EF4-FFF2-40B4-BE49-F238E27FC236}">
                  <a16:creationId xmlns:a16="http://schemas.microsoft.com/office/drawing/2014/main" id="{C2146BD3-49F2-4E17-AAF0-B252F757E4B8}"/>
                </a:ext>
              </a:extLst>
            </p:cNvPr>
            <p:cNvSpPr/>
            <p:nvPr/>
          </p:nvSpPr>
          <p:spPr>
            <a:xfrm>
              <a:off x="10441511" y="2204692"/>
              <a:ext cx="495226" cy="27512"/>
            </a:xfrm>
            <a:custGeom>
              <a:avLst/>
              <a:gdLst>
                <a:gd name="connsiteX0" fmla="*/ 0 w 495226"/>
                <a:gd name="connsiteY0" fmla="*/ 0 h 27512"/>
                <a:gd name="connsiteX1" fmla="*/ 495227 w 4952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226" h="27512">
                  <a:moveTo>
                    <a:pt x="0" y="0"/>
                  </a:moveTo>
                  <a:lnTo>
                    <a:pt x="49522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0" name="Voľný tvar: obrazec 239">
              <a:extLst>
                <a:ext uri="{FF2B5EF4-FFF2-40B4-BE49-F238E27FC236}">
                  <a16:creationId xmlns:a16="http://schemas.microsoft.com/office/drawing/2014/main" id="{F6D9C372-1ADC-4670-8D4E-551788E4306B}"/>
                </a:ext>
              </a:extLst>
            </p:cNvPr>
            <p:cNvSpPr/>
            <p:nvPr/>
          </p:nvSpPr>
          <p:spPr>
            <a:xfrm>
              <a:off x="9285979" y="2204692"/>
              <a:ext cx="1155532" cy="27512"/>
            </a:xfrm>
            <a:custGeom>
              <a:avLst/>
              <a:gdLst>
                <a:gd name="connsiteX0" fmla="*/ 0 w 1155532"/>
                <a:gd name="connsiteY0" fmla="*/ 0 h 27512"/>
                <a:gd name="connsiteX1" fmla="*/ 1155532 w 11555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5532" h="27512">
                  <a:moveTo>
                    <a:pt x="0" y="0"/>
                  </a:moveTo>
                  <a:lnTo>
                    <a:pt x="1155532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1" name="Voľný tvar: obrazec 240">
              <a:extLst>
                <a:ext uri="{FF2B5EF4-FFF2-40B4-BE49-F238E27FC236}">
                  <a16:creationId xmlns:a16="http://schemas.microsoft.com/office/drawing/2014/main" id="{EEEF4681-844A-4E51-BC90-DFBF5260CBEE}"/>
                </a:ext>
              </a:extLst>
            </p:cNvPr>
            <p:cNvSpPr/>
            <p:nvPr/>
          </p:nvSpPr>
          <p:spPr>
            <a:xfrm>
              <a:off x="9285979" y="2204692"/>
              <a:ext cx="27512" cy="192596"/>
            </a:xfrm>
            <a:custGeom>
              <a:avLst/>
              <a:gdLst>
                <a:gd name="connsiteX0" fmla="*/ 0 w 27512"/>
                <a:gd name="connsiteY0" fmla="*/ 192597 h 192596"/>
                <a:gd name="connsiteX1" fmla="*/ 0 w 27512"/>
                <a:gd name="connsiteY1" fmla="*/ 0 h 19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96">
                  <a:moveTo>
                    <a:pt x="0" y="19259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2" name="Voľný tvar: obrazec 241">
              <a:extLst>
                <a:ext uri="{FF2B5EF4-FFF2-40B4-BE49-F238E27FC236}">
                  <a16:creationId xmlns:a16="http://schemas.microsoft.com/office/drawing/2014/main" id="{7DBF943A-6F8B-43E1-B2B0-77A6B6F3622E}"/>
                </a:ext>
              </a:extLst>
            </p:cNvPr>
            <p:cNvSpPr/>
            <p:nvPr/>
          </p:nvSpPr>
          <p:spPr>
            <a:xfrm>
              <a:off x="9038366" y="2397289"/>
              <a:ext cx="247613" cy="27512"/>
            </a:xfrm>
            <a:custGeom>
              <a:avLst/>
              <a:gdLst>
                <a:gd name="connsiteX0" fmla="*/ 247613 w 247613"/>
                <a:gd name="connsiteY0" fmla="*/ 0 h 27512"/>
                <a:gd name="connsiteX1" fmla="*/ 0 w 24761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7613" h="27512">
                  <a:moveTo>
                    <a:pt x="247613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3" name="Voľný tvar: obrazec 242">
              <a:extLst>
                <a:ext uri="{FF2B5EF4-FFF2-40B4-BE49-F238E27FC236}">
                  <a16:creationId xmlns:a16="http://schemas.microsoft.com/office/drawing/2014/main" id="{92E10867-DC9F-4505-B692-44E891670F55}"/>
                </a:ext>
              </a:extLst>
            </p:cNvPr>
            <p:cNvSpPr/>
            <p:nvPr/>
          </p:nvSpPr>
          <p:spPr>
            <a:xfrm>
              <a:off x="9175929" y="2204692"/>
              <a:ext cx="110050" cy="27512"/>
            </a:xfrm>
            <a:custGeom>
              <a:avLst/>
              <a:gdLst>
                <a:gd name="connsiteX0" fmla="*/ 110050 w 110050"/>
                <a:gd name="connsiteY0" fmla="*/ 0 h 27512"/>
                <a:gd name="connsiteX1" fmla="*/ 0 w 11005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050" h="27512">
                  <a:moveTo>
                    <a:pt x="11005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4" name="Voľný tvar: obrazec 243">
              <a:extLst>
                <a:ext uri="{FF2B5EF4-FFF2-40B4-BE49-F238E27FC236}">
                  <a16:creationId xmlns:a16="http://schemas.microsoft.com/office/drawing/2014/main" id="{69D203EA-5145-4D6E-BAAE-9CE666BAEB8D}"/>
                </a:ext>
              </a:extLst>
            </p:cNvPr>
            <p:cNvSpPr/>
            <p:nvPr/>
          </p:nvSpPr>
          <p:spPr>
            <a:xfrm>
              <a:off x="8776996" y="1915813"/>
              <a:ext cx="398932" cy="288879"/>
            </a:xfrm>
            <a:custGeom>
              <a:avLst/>
              <a:gdLst>
                <a:gd name="connsiteX0" fmla="*/ 398933 w 398932"/>
                <a:gd name="connsiteY0" fmla="*/ 288879 h 288879"/>
                <a:gd name="connsiteX1" fmla="*/ 0 w 398932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288879">
                  <a:moveTo>
                    <a:pt x="398933" y="28887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5" name="Voľný tvar: obrazec 244">
              <a:extLst>
                <a:ext uri="{FF2B5EF4-FFF2-40B4-BE49-F238E27FC236}">
                  <a16:creationId xmlns:a16="http://schemas.microsoft.com/office/drawing/2014/main" id="{1A587BDD-0A32-42D7-94FF-386796B25BF7}"/>
                </a:ext>
              </a:extLst>
            </p:cNvPr>
            <p:cNvSpPr/>
            <p:nvPr/>
          </p:nvSpPr>
          <p:spPr>
            <a:xfrm>
              <a:off x="8790752" y="1915813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6" name="Voľný tvar: obrazec 245">
              <a:extLst>
                <a:ext uri="{FF2B5EF4-FFF2-40B4-BE49-F238E27FC236}">
                  <a16:creationId xmlns:a16="http://schemas.microsoft.com/office/drawing/2014/main" id="{664AD4B7-B768-4F0F-A149-4F2DB41E95E9}"/>
                </a:ext>
              </a:extLst>
            </p:cNvPr>
            <p:cNvSpPr/>
            <p:nvPr/>
          </p:nvSpPr>
          <p:spPr>
            <a:xfrm>
              <a:off x="8790752" y="1640690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7" name="Voľný tvar: obrazec 246">
              <a:extLst>
                <a:ext uri="{FF2B5EF4-FFF2-40B4-BE49-F238E27FC236}">
                  <a16:creationId xmlns:a16="http://schemas.microsoft.com/office/drawing/2014/main" id="{63EE8BAE-8A11-4C0D-95EA-2DF85D482ABD}"/>
                </a:ext>
              </a:extLst>
            </p:cNvPr>
            <p:cNvSpPr/>
            <p:nvPr/>
          </p:nvSpPr>
          <p:spPr>
            <a:xfrm>
              <a:off x="8391819" y="1640690"/>
              <a:ext cx="398932" cy="275122"/>
            </a:xfrm>
            <a:custGeom>
              <a:avLst/>
              <a:gdLst>
                <a:gd name="connsiteX0" fmla="*/ 398933 w 398932"/>
                <a:gd name="connsiteY0" fmla="*/ 275123 h 275122"/>
                <a:gd name="connsiteX1" fmla="*/ 0 w 39893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275122">
                  <a:moveTo>
                    <a:pt x="398933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8" name="Voľný tvar: obrazec 247">
              <a:extLst>
                <a:ext uri="{FF2B5EF4-FFF2-40B4-BE49-F238E27FC236}">
                  <a16:creationId xmlns:a16="http://schemas.microsoft.com/office/drawing/2014/main" id="{459EF409-3299-45D4-A393-B74A78993C52}"/>
                </a:ext>
              </a:extLst>
            </p:cNvPr>
            <p:cNvSpPr/>
            <p:nvPr/>
          </p:nvSpPr>
          <p:spPr>
            <a:xfrm>
              <a:off x="9175929" y="1915486"/>
              <a:ext cx="27512" cy="289206"/>
            </a:xfrm>
            <a:custGeom>
              <a:avLst/>
              <a:gdLst>
                <a:gd name="connsiteX0" fmla="*/ 0 w 27512"/>
                <a:gd name="connsiteY0" fmla="*/ 289207 h 289206"/>
                <a:gd name="connsiteX1" fmla="*/ 0 w 27512"/>
                <a:gd name="connsiteY1" fmla="*/ 0 h 28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89206">
                  <a:moveTo>
                    <a:pt x="0" y="28920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9" name="Voľný tvar: obrazec 248">
              <a:extLst>
                <a:ext uri="{FF2B5EF4-FFF2-40B4-BE49-F238E27FC236}">
                  <a16:creationId xmlns:a16="http://schemas.microsoft.com/office/drawing/2014/main" id="{E855FF8B-BF96-45E7-BA59-F39A69355190}"/>
                </a:ext>
              </a:extLst>
            </p:cNvPr>
            <p:cNvSpPr/>
            <p:nvPr/>
          </p:nvSpPr>
          <p:spPr>
            <a:xfrm>
              <a:off x="8171718" y="2204692"/>
              <a:ext cx="1004210" cy="27512"/>
            </a:xfrm>
            <a:custGeom>
              <a:avLst/>
              <a:gdLst>
                <a:gd name="connsiteX0" fmla="*/ 1004210 w 1004210"/>
                <a:gd name="connsiteY0" fmla="*/ 0 h 27512"/>
                <a:gd name="connsiteX1" fmla="*/ 0 w 100421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4210" h="27512">
                  <a:moveTo>
                    <a:pt x="100421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0" name="Voľný tvar: obrazec 249">
              <a:extLst>
                <a:ext uri="{FF2B5EF4-FFF2-40B4-BE49-F238E27FC236}">
                  <a16:creationId xmlns:a16="http://schemas.microsoft.com/office/drawing/2014/main" id="{E4BA7C93-2B6C-4747-82D2-3353A093126B}"/>
                </a:ext>
              </a:extLst>
            </p:cNvPr>
            <p:cNvSpPr/>
            <p:nvPr/>
          </p:nvSpPr>
          <p:spPr>
            <a:xfrm>
              <a:off x="8405576" y="1640690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1" name="Voľný tvar: obrazec 250">
              <a:extLst>
                <a:ext uri="{FF2B5EF4-FFF2-40B4-BE49-F238E27FC236}">
                  <a16:creationId xmlns:a16="http://schemas.microsoft.com/office/drawing/2014/main" id="{4F4AEAC2-E43E-44BE-AF04-7CC86E975E65}"/>
                </a:ext>
              </a:extLst>
            </p:cNvPr>
            <p:cNvSpPr/>
            <p:nvPr/>
          </p:nvSpPr>
          <p:spPr>
            <a:xfrm>
              <a:off x="8405576" y="1640690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2" name="Voľný tvar: obrazec 251">
              <a:extLst>
                <a:ext uri="{FF2B5EF4-FFF2-40B4-BE49-F238E27FC236}">
                  <a16:creationId xmlns:a16="http://schemas.microsoft.com/office/drawing/2014/main" id="{6242B2D8-A104-4D0C-B643-F92E1A9CDDEC}"/>
                </a:ext>
              </a:extLst>
            </p:cNvPr>
            <p:cNvSpPr/>
            <p:nvPr/>
          </p:nvSpPr>
          <p:spPr>
            <a:xfrm>
              <a:off x="8790752" y="1640690"/>
              <a:ext cx="1678271" cy="27512"/>
            </a:xfrm>
            <a:custGeom>
              <a:avLst/>
              <a:gdLst>
                <a:gd name="connsiteX0" fmla="*/ 1678272 w 1678271"/>
                <a:gd name="connsiteY0" fmla="*/ 0 h 27512"/>
                <a:gd name="connsiteX1" fmla="*/ 0 w 167827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78271" h="27512">
                  <a:moveTo>
                    <a:pt x="1678272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3" name="Voľný tvar: obrazec 252">
              <a:extLst>
                <a:ext uri="{FF2B5EF4-FFF2-40B4-BE49-F238E27FC236}">
                  <a16:creationId xmlns:a16="http://schemas.microsoft.com/office/drawing/2014/main" id="{F880B675-7971-44C4-BBD0-A8AE1C9D01EB}"/>
                </a:ext>
              </a:extLst>
            </p:cNvPr>
            <p:cNvSpPr/>
            <p:nvPr/>
          </p:nvSpPr>
          <p:spPr>
            <a:xfrm>
              <a:off x="8171718" y="2053375"/>
              <a:ext cx="27512" cy="165073"/>
            </a:xfrm>
            <a:custGeom>
              <a:avLst/>
              <a:gdLst>
                <a:gd name="connsiteX0" fmla="*/ 0 w 27512"/>
                <a:gd name="connsiteY0" fmla="*/ 0 h 165073"/>
                <a:gd name="connsiteX1" fmla="*/ 0 w 27512"/>
                <a:gd name="connsiteY1" fmla="*/ 165074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65073">
                  <a:moveTo>
                    <a:pt x="0" y="0"/>
                  </a:moveTo>
                  <a:lnTo>
                    <a:pt x="0" y="165074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4" name="Voľný tvar: obrazec 253">
              <a:extLst>
                <a:ext uri="{FF2B5EF4-FFF2-40B4-BE49-F238E27FC236}">
                  <a16:creationId xmlns:a16="http://schemas.microsoft.com/office/drawing/2014/main" id="{44A8D9DE-9FCA-4CDB-9310-A0B610411106}"/>
                </a:ext>
              </a:extLst>
            </p:cNvPr>
            <p:cNvSpPr/>
            <p:nvPr/>
          </p:nvSpPr>
          <p:spPr>
            <a:xfrm>
              <a:off x="7648979" y="2053375"/>
              <a:ext cx="522739" cy="27512"/>
            </a:xfrm>
            <a:custGeom>
              <a:avLst/>
              <a:gdLst>
                <a:gd name="connsiteX0" fmla="*/ 522740 w 522739"/>
                <a:gd name="connsiteY0" fmla="*/ 0 h 27512"/>
                <a:gd name="connsiteX1" fmla="*/ 0 w 52273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2739" h="27512">
                  <a:moveTo>
                    <a:pt x="52274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5" name="Voľný tvar: obrazec 254">
              <a:extLst>
                <a:ext uri="{FF2B5EF4-FFF2-40B4-BE49-F238E27FC236}">
                  <a16:creationId xmlns:a16="http://schemas.microsoft.com/office/drawing/2014/main" id="{88412EC5-2A62-45D3-85EA-308CEF246D28}"/>
                </a:ext>
              </a:extLst>
            </p:cNvPr>
            <p:cNvSpPr/>
            <p:nvPr/>
          </p:nvSpPr>
          <p:spPr>
            <a:xfrm>
              <a:off x="7318828" y="2053375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6" name="Voľný tvar: obrazec 255">
              <a:extLst>
                <a:ext uri="{FF2B5EF4-FFF2-40B4-BE49-F238E27FC236}">
                  <a16:creationId xmlns:a16="http://schemas.microsoft.com/office/drawing/2014/main" id="{504D34FE-E5D0-4DC0-BF0B-DF8BCC270413}"/>
                </a:ext>
              </a:extLst>
            </p:cNvPr>
            <p:cNvSpPr/>
            <p:nvPr/>
          </p:nvSpPr>
          <p:spPr>
            <a:xfrm>
              <a:off x="8171718" y="1640690"/>
              <a:ext cx="27512" cy="412684"/>
            </a:xfrm>
            <a:custGeom>
              <a:avLst/>
              <a:gdLst>
                <a:gd name="connsiteX0" fmla="*/ 0 w 27512"/>
                <a:gd name="connsiteY0" fmla="*/ 412684 h 412684"/>
                <a:gd name="connsiteX1" fmla="*/ 0 w 27512"/>
                <a:gd name="connsiteY1" fmla="*/ 0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412684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7" name="Voľný tvar: obrazec 256">
              <a:extLst>
                <a:ext uri="{FF2B5EF4-FFF2-40B4-BE49-F238E27FC236}">
                  <a16:creationId xmlns:a16="http://schemas.microsoft.com/office/drawing/2014/main" id="{AB3F1A91-D262-4190-A8EE-4F783108EFAC}"/>
                </a:ext>
              </a:extLst>
            </p:cNvPr>
            <p:cNvSpPr/>
            <p:nvPr/>
          </p:nvSpPr>
          <p:spPr>
            <a:xfrm>
              <a:off x="8171718" y="136556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0" name="Voľný tvar: obrazec 259">
              <a:extLst>
                <a:ext uri="{FF2B5EF4-FFF2-40B4-BE49-F238E27FC236}">
                  <a16:creationId xmlns:a16="http://schemas.microsoft.com/office/drawing/2014/main" id="{FA65D522-831B-4E8D-A2AC-4586CFEFE7DC}"/>
                </a:ext>
              </a:extLst>
            </p:cNvPr>
            <p:cNvSpPr/>
            <p:nvPr/>
          </p:nvSpPr>
          <p:spPr>
            <a:xfrm>
              <a:off x="8171718" y="2218448"/>
              <a:ext cx="27512" cy="330158"/>
            </a:xfrm>
            <a:custGeom>
              <a:avLst/>
              <a:gdLst>
                <a:gd name="connsiteX0" fmla="*/ 0 w 27512"/>
                <a:gd name="connsiteY0" fmla="*/ 0 h 330158"/>
                <a:gd name="connsiteX1" fmla="*/ 0 w 27512"/>
                <a:gd name="connsiteY1" fmla="*/ 330158 h 330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58">
                  <a:moveTo>
                    <a:pt x="0" y="0"/>
                  </a:moveTo>
                  <a:lnTo>
                    <a:pt x="0" y="33015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1" name="Voľný tvar: obrazec 260">
              <a:extLst>
                <a:ext uri="{FF2B5EF4-FFF2-40B4-BE49-F238E27FC236}">
                  <a16:creationId xmlns:a16="http://schemas.microsoft.com/office/drawing/2014/main" id="{6A74091B-7A08-4069-918D-7F64FBD75EBC}"/>
                </a:ext>
              </a:extLst>
            </p:cNvPr>
            <p:cNvSpPr/>
            <p:nvPr/>
          </p:nvSpPr>
          <p:spPr>
            <a:xfrm>
              <a:off x="8171718" y="2548607"/>
              <a:ext cx="27512" cy="110049"/>
            </a:xfrm>
            <a:custGeom>
              <a:avLst/>
              <a:gdLst>
                <a:gd name="connsiteX0" fmla="*/ 0 w 27512"/>
                <a:gd name="connsiteY0" fmla="*/ 110049 h 110049"/>
                <a:gd name="connsiteX1" fmla="*/ 0 w 27512"/>
                <a:gd name="connsiteY1" fmla="*/ 0 h 11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">
                  <a:moveTo>
                    <a:pt x="0" y="11004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2" name="Voľný tvar: obrazec 261">
              <a:extLst>
                <a:ext uri="{FF2B5EF4-FFF2-40B4-BE49-F238E27FC236}">
                  <a16:creationId xmlns:a16="http://schemas.microsoft.com/office/drawing/2014/main" id="{35B8CB17-5E20-4AB1-AC63-ABCB3C7D9967}"/>
                </a:ext>
              </a:extLst>
            </p:cNvPr>
            <p:cNvSpPr/>
            <p:nvPr/>
          </p:nvSpPr>
          <p:spPr>
            <a:xfrm>
              <a:off x="8171718" y="2658656"/>
              <a:ext cx="27512" cy="82536"/>
            </a:xfrm>
            <a:custGeom>
              <a:avLst/>
              <a:gdLst>
                <a:gd name="connsiteX0" fmla="*/ 0 w 27512"/>
                <a:gd name="connsiteY0" fmla="*/ 0 h 82536"/>
                <a:gd name="connsiteX1" fmla="*/ 0 w 27512"/>
                <a:gd name="connsiteY1" fmla="*/ 82537 h 8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82536">
                  <a:moveTo>
                    <a:pt x="0" y="0"/>
                  </a:moveTo>
                  <a:lnTo>
                    <a:pt x="0" y="82537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3" name="Voľný tvar: obrazec 262">
              <a:extLst>
                <a:ext uri="{FF2B5EF4-FFF2-40B4-BE49-F238E27FC236}">
                  <a16:creationId xmlns:a16="http://schemas.microsoft.com/office/drawing/2014/main" id="{86DC60F3-27C8-458F-9EED-C862F4813AC2}"/>
                </a:ext>
              </a:extLst>
            </p:cNvPr>
            <p:cNvSpPr/>
            <p:nvPr/>
          </p:nvSpPr>
          <p:spPr>
            <a:xfrm>
              <a:off x="8171718" y="2741193"/>
              <a:ext cx="27512" cy="357659"/>
            </a:xfrm>
            <a:custGeom>
              <a:avLst/>
              <a:gdLst>
                <a:gd name="connsiteX0" fmla="*/ 0 w 27512"/>
                <a:gd name="connsiteY0" fmla="*/ 357660 h 357659"/>
                <a:gd name="connsiteX1" fmla="*/ 0 w 27512"/>
                <a:gd name="connsiteY1" fmla="*/ 0 h 357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57659">
                  <a:moveTo>
                    <a:pt x="0" y="35766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4" name="Voľný tvar: obrazec 263">
              <a:extLst>
                <a:ext uri="{FF2B5EF4-FFF2-40B4-BE49-F238E27FC236}">
                  <a16:creationId xmlns:a16="http://schemas.microsoft.com/office/drawing/2014/main" id="{94CF9082-0828-4410-B131-87E8C0A832AE}"/>
                </a:ext>
              </a:extLst>
            </p:cNvPr>
            <p:cNvSpPr/>
            <p:nvPr/>
          </p:nvSpPr>
          <p:spPr>
            <a:xfrm>
              <a:off x="8171718" y="3098852"/>
              <a:ext cx="27512" cy="385172"/>
            </a:xfrm>
            <a:custGeom>
              <a:avLst/>
              <a:gdLst>
                <a:gd name="connsiteX0" fmla="*/ 0 w 27512"/>
                <a:gd name="connsiteY0" fmla="*/ 0 h 385172"/>
                <a:gd name="connsiteX1" fmla="*/ 0 w 27512"/>
                <a:gd name="connsiteY1" fmla="*/ 385172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0"/>
                  </a:moveTo>
                  <a:lnTo>
                    <a:pt x="0" y="385172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5" name="Voľný tvar: obrazec 264">
              <a:extLst>
                <a:ext uri="{FF2B5EF4-FFF2-40B4-BE49-F238E27FC236}">
                  <a16:creationId xmlns:a16="http://schemas.microsoft.com/office/drawing/2014/main" id="{D6646AE2-E808-4F99-ADC4-FE35E220DD7F}"/>
                </a:ext>
              </a:extLst>
            </p:cNvPr>
            <p:cNvSpPr/>
            <p:nvPr/>
          </p:nvSpPr>
          <p:spPr>
            <a:xfrm>
              <a:off x="8171718" y="35115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6" name="Voľný tvar: obrazec 265">
              <a:extLst>
                <a:ext uri="{FF2B5EF4-FFF2-40B4-BE49-F238E27FC236}">
                  <a16:creationId xmlns:a16="http://schemas.microsoft.com/office/drawing/2014/main" id="{B54AC6FA-BF13-4369-9025-CEA44A0794B7}"/>
                </a:ext>
              </a:extLst>
            </p:cNvPr>
            <p:cNvSpPr/>
            <p:nvPr/>
          </p:nvSpPr>
          <p:spPr>
            <a:xfrm>
              <a:off x="8171718" y="3896709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7" name="Voľný tvar: obrazec 266">
              <a:extLst>
                <a:ext uri="{FF2B5EF4-FFF2-40B4-BE49-F238E27FC236}">
                  <a16:creationId xmlns:a16="http://schemas.microsoft.com/office/drawing/2014/main" id="{8DE1A8D6-C55B-481E-86FC-EC95D3343431}"/>
                </a:ext>
              </a:extLst>
            </p:cNvPr>
            <p:cNvSpPr/>
            <p:nvPr/>
          </p:nvSpPr>
          <p:spPr>
            <a:xfrm>
              <a:off x="8171718" y="4254369"/>
              <a:ext cx="880403" cy="137561"/>
            </a:xfrm>
            <a:custGeom>
              <a:avLst/>
              <a:gdLst>
                <a:gd name="connsiteX0" fmla="*/ 880403 w 880403"/>
                <a:gd name="connsiteY0" fmla="*/ 0 h 137561"/>
                <a:gd name="connsiteX1" fmla="*/ 0 w 880403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137561">
                  <a:moveTo>
                    <a:pt x="880403" y="0"/>
                  </a:moveTo>
                  <a:lnTo>
                    <a:pt x="0" y="13756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8" name="Voľný tvar: obrazec 267">
              <a:extLst>
                <a:ext uri="{FF2B5EF4-FFF2-40B4-BE49-F238E27FC236}">
                  <a16:creationId xmlns:a16="http://schemas.microsoft.com/office/drawing/2014/main" id="{8D18349F-CCDC-4C8D-8019-ACFB93F0D46E}"/>
                </a:ext>
              </a:extLst>
            </p:cNvPr>
            <p:cNvSpPr/>
            <p:nvPr/>
          </p:nvSpPr>
          <p:spPr>
            <a:xfrm>
              <a:off x="9052122" y="4254369"/>
              <a:ext cx="1017969" cy="27512"/>
            </a:xfrm>
            <a:custGeom>
              <a:avLst/>
              <a:gdLst>
                <a:gd name="connsiteX0" fmla="*/ 0 w 1017969"/>
                <a:gd name="connsiteY0" fmla="*/ 0 h 27512"/>
                <a:gd name="connsiteX1" fmla="*/ 1017969 w 101796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7969" h="27512">
                  <a:moveTo>
                    <a:pt x="0" y="0"/>
                  </a:moveTo>
                  <a:lnTo>
                    <a:pt x="1017969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9" name="Voľný tvar: obrazec 268">
              <a:extLst>
                <a:ext uri="{FF2B5EF4-FFF2-40B4-BE49-F238E27FC236}">
                  <a16:creationId xmlns:a16="http://schemas.microsoft.com/office/drawing/2014/main" id="{8BCEE9F0-F025-46E4-92E3-93614996AF8F}"/>
                </a:ext>
              </a:extLst>
            </p:cNvPr>
            <p:cNvSpPr/>
            <p:nvPr/>
          </p:nvSpPr>
          <p:spPr>
            <a:xfrm>
              <a:off x="8171718" y="4391930"/>
              <a:ext cx="880403" cy="137561"/>
            </a:xfrm>
            <a:custGeom>
              <a:avLst/>
              <a:gdLst>
                <a:gd name="connsiteX0" fmla="*/ 880403 w 880403"/>
                <a:gd name="connsiteY0" fmla="*/ 137561 h 137561"/>
                <a:gd name="connsiteX1" fmla="*/ 0 w 880403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137561">
                  <a:moveTo>
                    <a:pt x="880403" y="137561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0" name="Voľný tvar: obrazec 269">
              <a:extLst>
                <a:ext uri="{FF2B5EF4-FFF2-40B4-BE49-F238E27FC236}">
                  <a16:creationId xmlns:a16="http://schemas.microsoft.com/office/drawing/2014/main" id="{3AAA9C8C-21A7-44CB-905D-093DA79870DA}"/>
                </a:ext>
              </a:extLst>
            </p:cNvPr>
            <p:cNvSpPr/>
            <p:nvPr/>
          </p:nvSpPr>
          <p:spPr>
            <a:xfrm>
              <a:off x="8171718" y="4529491"/>
              <a:ext cx="880403" cy="27512"/>
            </a:xfrm>
            <a:custGeom>
              <a:avLst/>
              <a:gdLst>
                <a:gd name="connsiteX0" fmla="*/ 880403 w 880403"/>
                <a:gd name="connsiteY0" fmla="*/ 0 h 27512"/>
                <a:gd name="connsiteX1" fmla="*/ 0 w 88040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27512">
                  <a:moveTo>
                    <a:pt x="880403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1" name="Voľný tvar: obrazec 270">
              <a:extLst>
                <a:ext uri="{FF2B5EF4-FFF2-40B4-BE49-F238E27FC236}">
                  <a16:creationId xmlns:a16="http://schemas.microsoft.com/office/drawing/2014/main" id="{D14A86A0-F533-48C6-A99F-C55617933E42}"/>
                </a:ext>
              </a:extLst>
            </p:cNvPr>
            <p:cNvSpPr/>
            <p:nvPr/>
          </p:nvSpPr>
          <p:spPr>
            <a:xfrm>
              <a:off x="8171718" y="4391930"/>
              <a:ext cx="27512" cy="137561"/>
            </a:xfrm>
            <a:custGeom>
              <a:avLst/>
              <a:gdLst>
                <a:gd name="connsiteX0" fmla="*/ 0 w 27512"/>
                <a:gd name="connsiteY0" fmla="*/ 137561 h 137561"/>
                <a:gd name="connsiteX1" fmla="*/ 0 w 27512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137561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2" name="Voľný tvar: obrazec 271">
              <a:extLst>
                <a:ext uri="{FF2B5EF4-FFF2-40B4-BE49-F238E27FC236}">
                  <a16:creationId xmlns:a16="http://schemas.microsoft.com/office/drawing/2014/main" id="{00F85525-14DF-4BE4-9C62-2AA27D9E7C94}"/>
                </a:ext>
              </a:extLst>
            </p:cNvPr>
            <p:cNvSpPr/>
            <p:nvPr/>
          </p:nvSpPr>
          <p:spPr>
            <a:xfrm>
              <a:off x="8171718" y="4529491"/>
              <a:ext cx="27512" cy="357659"/>
            </a:xfrm>
            <a:custGeom>
              <a:avLst/>
              <a:gdLst>
                <a:gd name="connsiteX0" fmla="*/ 0 w 27512"/>
                <a:gd name="connsiteY0" fmla="*/ 0 h 357659"/>
                <a:gd name="connsiteX1" fmla="*/ 0 w 27512"/>
                <a:gd name="connsiteY1" fmla="*/ 357660 h 357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57659">
                  <a:moveTo>
                    <a:pt x="0" y="0"/>
                  </a:moveTo>
                  <a:lnTo>
                    <a:pt x="0" y="35766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3" name="Voľný tvar: obrazec 272">
              <a:extLst>
                <a:ext uri="{FF2B5EF4-FFF2-40B4-BE49-F238E27FC236}">
                  <a16:creationId xmlns:a16="http://schemas.microsoft.com/office/drawing/2014/main" id="{B060B679-279D-4D81-A1C3-FDFDB01A0794}"/>
                </a:ext>
              </a:extLst>
            </p:cNvPr>
            <p:cNvSpPr/>
            <p:nvPr/>
          </p:nvSpPr>
          <p:spPr>
            <a:xfrm>
              <a:off x="9065878" y="4254369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4" name="Voľný tvar: obrazec 273">
              <a:extLst>
                <a:ext uri="{FF2B5EF4-FFF2-40B4-BE49-F238E27FC236}">
                  <a16:creationId xmlns:a16="http://schemas.microsoft.com/office/drawing/2014/main" id="{ECC876AF-ADAF-4A92-8F2C-8B69D124715B}"/>
                </a:ext>
              </a:extLst>
            </p:cNvPr>
            <p:cNvSpPr/>
            <p:nvPr/>
          </p:nvSpPr>
          <p:spPr>
            <a:xfrm>
              <a:off x="9079635" y="4529491"/>
              <a:ext cx="1760809" cy="27512"/>
            </a:xfrm>
            <a:custGeom>
              <a:avLst/>
              <a:gdLst>
                <a:gd name="connsiteX0" fmla="*/ 0 w 1760809"/>
                <a:gd name="connsiteY0" fmla="*/ 0 h 27512"/>
                <a:gd name="connsiteX1" fmla="*/ 1760809 w 176080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0809" h="27512">
                  <a:moveTo>
                    <a:pt x="0" y="0"/>
                  </a:moveTo>
                  <a:lnTo>
                    <a:pt x="1760809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5" name="Voľný tvar: obrazec 274">
              <a:extLst>
                <a:ext uri="{FF2B5EF4-FFF2-40B4-BE49-F238E27FC236}">
                  <a16:creationId xmlns:a16="http://schemas.microsoft.com/office/drawing/2014/main" id="{E4D95ADF-7257-4D21-9726-DE104A8467E0}"/>
                </a:ext>
              </a:extLst>
            </p:cNvPr>
            <p:cNvSpPr/>
            <p:nvPr/>
          </p:nvSpPr>
          <p:spPr>
            <a:xfrm>
              <a:off x="10840444" y="4391930"/>
              <a:ext cx="632789" cy="137561"/>
            </a:xfrm>
            <a:custGeom>
              <a:avLst/>
              <a:gdLst>
                <a:gd name="connsiteX0" fmla="*/ 0 w 632789"/>
                <a:gd name="connsiteY0" fmla="*/ 137561 h 137561"/>
                <a:gd name="connsiteX1" fmla="*/ 632790 w 632789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2789" h="137561">
                  <a:moveTo>
                    <a:pt x="0" y="137561"/>
                  </a:moveTo>
                  <a:lnTo>
                    <a:pt x="632790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6" name="Voľný tvar: obrazec 275">
              <a:extLst>
                <a:ext uri="{FF2B5EF4-FFF2-40B4-BE49-F238E27FC236}">
                  <a16:creationId xmlns:a16="http://schemas.microsoft.com/office/drawing/2014/main" id="{AC17948B-40D7-4487-B9F1-3D31CC84AC32}"/>
                </a:ext>
              </a:extLst>
            </p:cNvPr>
            <p:cNvSpPr/>
            <p:nvPr/>
          </p:nvSpPr>
          <p:spPr>
            <a:xfrm>
              <a:off x="10840444" y="4529491"/>
              <a:ext cx="632789" cy="27512"/>
            </a:xfrm>
            <a:custGeom>
              <a:avLst/>
              <a:gdLst>
                <a:gd name="connsiteX0" fmla="*/ 0 w 632789"/>
                <a:gd name="connsiteY0" fmla="*/ 0 h 27512"/>
                <a:gd name="connsiteX1" fmla="*/ 632790 w 63278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2789" h="27512">
                  <a:moveTo>
                    <a:pt x="0" y="0"/>
                  </a:moveTo>
                  <a:lnTo>
                    <a:pt x="632790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7" name="Voľný tvar: obrazec 276">
              <a:extLst>
                <a:ext uri="{FF2B5EF4-FFF2-40B4-BE49-F238E27FC236}">
                  <a16:creationId xmlns:a16="http://schemas.microsoft.com/office/drawing/2014/main" id="{87B97447-A932-42F7-BA74-FD2B677724F4}"/>
                </a:ext>
              </a:extLst>
            </p:cNvPr>
            <p:cNvSpPr/>
            <p:nvPr/>
          </p:nvSpPr>
          <p:spPr>
            <a:xfrm>
              <a:off x="11473234" y="439193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8" name="Voľný tvar: obrazec 277">
              <a:extLst>
                <a:ext uri="{FF2B5EF4-FFF2-40B4-BE49-F238E27FC236}">
                  <a16:creationId xmlns:a16="http://schemas.microsoft.com/office/drawing/2014/main" id="{3F41D7D4-550A-4E94-AF79-68463266C322}"/>
                </a:ext>
              </a:extLst>
            </p:cNvPr>
            <p:cNvSpPr/>
            <p:nvPr/>
          </p:nvSpPr>
          <p:spPr>
            <a:xfrm>
              <a:off x="11473234" y="4391930"/>
              <a:ext cx="110050" cy="27512"/>
            </a:xfrm>
            <a:custGeom>
              <a:avLst/>
              <a:gdLst>
                <a:gd name="connsiteX0" fmla="*/ 0 w 110050"/>
                <a:gd name="connsiteY0" fmla="*/ 0 h 27512"/>
                <a:gd name="connsiteX1" fmla="*/ 110050 w 11005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050" h="27512">
                  <a:moveTo>
                    <a:pt x="0" y="0"/>
                  </a:moveTo>
                  <a:lnTo>
                    <a:pt x="11005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9" name="Voľný tvar: obrazec 278">
              <a:extLst>
                <a:ext uri="{FF2B5EF4-FFF2-40B4-BE49-F238E27FC236}">
                  <a16:creationId xmlns:a16="http://schemas.microsoft.com/office/drawing/2014/main" id="{EA199726-619E-4F05-88DB-C0196DC17440}"/>
                </a:ext>
              </a:extLst>
            </p:cNvPr>
            <p:cNvSpPr/>
            <p:nvPr/>
          </p:nvSpPr>
          <p:spPr>
            <a:xfrm>
              <a:off x="11473234" y="3924221"/>
              <a:ext cx="27512" cy="467708"/>
            </a:xfrm>
            <a:custGeom>
              <a:avLst/>
              <a:gdLst>
                <a:gd name="connsiteX0" fmla="*/ 0 w 27512"/>
                <a:gd name="connsiteY0" fmla="*/ 467709 h 467708"/>
                <a:gd name="connsiteX1" fmla="*/ 0 w 27512"/>
                <a:gd name="connsiteY1" fmla="*/ 0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46770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0" name="Voľný tvar: obrazec 279">
              <a:extLst>
                <a:ext uri="{FF2B5EF4-FFF2-40B4-BE49-F238E27FC236}">
                  <a16:creationId xmlns:a16="http://schemas.microsoft.com/office/drawing/2014/main" id="{A94EEDC7-99BC-4A3E-A53E-CC7672FDD05C}"/>
                </a:ext>
              </a:extLst>
            </p:cNvPr>
            <p:cNvSpPr/>
            <p:nvPr/>
          </p:nvSpPr>
          <p:spPr>
            <a:xfrm>
              <a:off x="11473234" y="35115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1" name="Voľný tvar: obrazec 280">
              <a:extLst>
                <a:ext uri="{FF2B5EF4-FFF2-40B4-BE49-F238E27FC236}">
                  <a16:creationId xmlns:a16="http://schemas.microsoft.com/office/drawing/2014/main" id="{CD4CA557-C08F-47E6-BDB1-160D2ECA421F}"/>
                </a:ext>
              </a:extLst>
            </p:cNvPr>
            <p:cNvSpPr/>
            <p:nvPr/>
          </p:nvSpPr>
          <p:spPr>
            <a:xfrm>
              <a:off x="11473234" y="3098852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2" name="Voľný tvar: obrazec 281">
              <a:extLst>
                <a:ext uri="{FF2B5EF4-FFF2-40B4-BE49-F238E27FC236}">
                  <a16:creationId xmlns:a16="http://schemas.microsoft.com/office/drawing/2014/main" id="{647C43E6-2BAF-4E34-AF09-CB872FC35150}"/>
                </a:ext>
              </a:extLst>
            </p:cNvPr>
            <p:cNvSpPr/>
            <p:nvPr/>
          </p:nvSpPr>
          <p:spPr>
            <a:xfrm>
              <a:off x="11473234" y="2741193"/>
              <a:ext cx="27512" cy="330147"/>
            </a:xfrm>
            <a:custGeom>
              <a:avLst/>
              <a:gdLst>
                <a:gd name="connsiteX0" fmla="*/ 0 w 27512"/>
                <a:gd name="connsiteY0" fmla="*/ 330147 h 330147"/>
                <a:gd name="connsiteX1" fmla="*/ 0 w 27512"/>
                <a:gd name="connsiteY1" fmla="*/ 0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33014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3" name="Voľný tvar: obrazec 282">
              <a:extLst>
                <a:ext uri="{FF2B5EF4-FFF2-40B4-BE49-F238E27FC236}">
                  <a16:creationId xmlns:a16="http://schemas.microsoft.com/office/drawing/2014/main" id="{C9ADC13D-56DA-4ABF-8F15-9EC1ABB8D995}"/>
                </a:ext>
              </a:extLst>
            </p:cNvPr>
            <p:cNvSpPr/>
            <p:nvPr/>
          </p:nvSpPr>
          <p:spPr>
            <a:xfrm>
              <a:off x="11473234" y="2548607"/>
              <a:ext cx="27512" cy="192586"/>
            </a:xfrm>
            <a:custGeom>
              <a:avLst/>
              <a:gdLst>
                <a:gd name="connsiteX0" fmla="*/ 0 w 27512"/>
                <a:gd name="connsiteY0" fmla="*/ 192586 h 192586"/>
                <a:gd name="connsiteX1" fmla="*/ 0 w 27512"/>
                <a:gd name="connsiteY1" fmla="*/ 0 h 19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86">
                  <a:moveTo>
                    <a:pt x="0" y="192586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4" name="Voľný tvar: obrazec 283">
              <a:extLst>
                <a:ext uri="{FF2B5EF4-FFF2-40B4-BE49-F238E27FC236}">
                  <a16:creationId xmlns:a16="http://schemas.microsoft.com/office/drawing/2014/main" id="{75C8053B-B363-4EDE-ADE8-9C23282E9656}"/>
                </a:ext>
              </a:extLst>
            </p:cNvPr>
            <p:cNvSpPr/>
            <p:nvPr/>
          </p:nvSpPr>
          <p:spPr>
            <a:xfrm>
              <a:off x="11473234" y="4529491"/>
              <a:ext cx="27512" cy="330147"/>
            </a:xfrm>
            <a:custGeom>
              <a:avLst/>
              <a:gdLst>
                <a:gd name="connsiteX0" fmla="*/ 0 w 27512"/>
                <a:gd name="connsiteY0" fmla="*/ 0 h 330147"/>
                <a:gd name="connsiteX1" fmla="*/ 0 w 27512"/>
                <a:gd name="connsiteY1" fmla="*/ 330147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0"/>
                  </a:moveTo>
                  <a:lnTo>
                    <a:pt x="0" y="330147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5" name="Voľný tvar: obrazec 284">
              <a:extLst>
                <a:ext uri="{FF2B5EF4-FFF2-40B4-BE49-F238E27FC236}">
                  <a16:creationId xmlns:a16="http://schemas.microsoft.com/office/drawing/2014/main" id="{414BFD90-AA32-481B-8FE0-304DC79268D6}"/>
                </a:ext>
              </a:extLst>
            </p:cNvPr>
            <p:cNvSpPr/>
            <p:nvPr/>
          </p:nvSpPr>
          <p:spPr>
            <a:xfrm>
              <a:off x="11473234" y="4859639"/>
              <a:ext cx="27512" cy="220098"/>
            </a:xfrm>
            <a:custGeom>
              <a:avLst/>
              <a:gdLst>
                <a:gd name="connsiteX0" fmla="*/ 0 w 27512"/>
                <a:gd name="connsiteY0" fmla="*/ 0 h 220098"/>
                <a:gd name="connsiteX1" fmla="*/ 0 w 27512"/>
                <a:gd name="connsiteY1" fmla="*/ 220098 h 22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20098">
                  <a:moveTo>
                    <a:pt x="0" y="0"/>
                  </a:moveTo>
                  <a:lnTo>
                    <a:pt x="0" y="22009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6" name="Voľný tvar: obrazec 285">
              <a:extLst>
                <a:ext uri="{FF2B5EF4-FFF2-40B4-BE49-F238E27FC236}">
                  <a16:creationId xmlns:a16="http://schemas.microsoft.com/office/drawing/2014/main" id="{177986A2-C567-4D2A-ADB6-414271A8C78D}"/>
                </a:ext>
              </a:extLst>
            </p:cNvPr>
            <p:cNvSpPr/>
            <p:nvPr/>
          </p:nvSpPr>
          <p:spPr>
            <a:xfrm>
              <a:off x="11473234" y="5079737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7" name="Voľný tvar: obrazec 286">
              <a:extLst>
                <a:ext uri="{FF2B5EF4-FFF2-40B4-BE49-F238E27FC236}">
                  <a16:creationId xmlns:a16="http://schemas.microsoft.com/office/drawing/2014/main" id="{DFCFA3CC-6ECC-40B8-984A-4021EBD7E6F9}"/>
                </a:ext>
              </a:extLst>
            </p:cNvPr>
            <p:cNvSpPr/>
            <p:nvPr/>
          </p:nvSpPr>
          <p:spPr>
            <a:xfrm>
              <a:off x="11473234" y="5602471"/>
              <a:ext cx="27512" cy="330147"/>
            </a:xfrm>
            <a:custGeom>
              <a:avLst/>
              <a:gdLst>
                <a:gd name="connsiteX0" fmla="*/ 0 w 27512"/>
                <a:gd name="connsiteY0" fmla="*/ 0 h 330147"/>
                <a:gd name="connsiteX1" fmla="*/ 0 w 27512"/>
                <a:gd name="connsiteY1" fmla="*/ 330147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0"/>
                  </a:moveTo>
                  <a:lnTo>
                    <a:pt x="0" y="330147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8" name="Voľný tvar: obrazec 287">
              <a:extLst>
                <a:ext uri="{FF2B5EF4-FFF2-40B4-BE49-F238E27FC236}">
                  <a16:creationId xmlns:a16="http://schemas.microsoft.com/office/drawing/2014/main" id="{9E496E14-B611-497C-901E-4A37B2B19576}"/>
                </a:ext>
              </a:extLst>
            </p:cNvPr>
            <p:cNvSpPr/>
            <p:nvPr/>
          </p:nvSpPr>
          <p:spPr>
            <a:xfrm>
              <a:off x="7648979" y="4391930"/>
              <a:ext cx="522739" cy="27512"/>
            </a:xfrm>
            <a:custGeom>
              <a:avLst/>
              <a:gdLst>
                <a:gd name="connsiteX0" fmla="*/ 0 w 522739"/>
                <a:gd name="connsiteY0" fmla="*/ 0 h 27512"/>
                <a:gd name="connsiteX1" fmla="*/ 522740 w 52273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2739" h="27512">
                  <a:moveTo>
                    <a:pt x="0" y="0"/>
                  </a:moveTo>
                  <a:lnTo>
                    <a:pt x="52274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9" name="Voľný tvar: obrazec 288">
              <a:extLst>
                <a:ext uri="{FF2B5EF4-FFF2-40B4-BE49-F238E27FC236}">
                  <a16:creationId xmlns:a16="http://schemas.microsoft.com/office/drawing/2014/main" id="{AE713192-EB2D-4376-8753-55053712CBA7}"/>
                </a:ext>
              </a:extLst>
            </p:cNvPr>
            <p:cNvSpPr/>
            <p:nvPr/>
          </p:nvSpPr>
          <p:spPr>
            <a:xfrm>
              <a:off x="7318828" y="4391930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0" name="Voľný tvar: obrazec 289">
              <a:extLst>
                <a:ext uri="{FF2B5EF4-FFF2-40B4-BE49-F238E27FC236}">
                  <a16:creationId xmlns:a16="http://schemas.microsoft.com/office/drawing/2014/main" id="{BD592B1A-7CDA-46C4-8751-6CBCB087D57F}"/>
                </a:ext>
              </a:extLst>
            </p:cNvPr>
            <p:cNvSpPr/>
            <p:nvPr/>
          </p:nvSpPr>
          <p:spPr>
            <a:xfrm>
              <a:off x="8171718" y="4859639"/>
              <a:ext cx="27512" cy="220098"/>
            </a:xfrm>
            <a:custGeom>
              <a:avLst/>
              <a:gdLst>
                <a:gd name="connsiteX0" fmla="*/ 0 w 27512"/>
                <a:gd name="connsiteY0" fmla="*/ 0 h 220098"/>
                <a:gd name="connsiteX1" fmla="*/ 0 w 27512"/>
                <a:gd name="connsiteY1" fmla="*/ 220098 h 22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20098">
                  <a:moveTo>
                    <a:pt x="0" y="0"/>
                  </a:moveTo>
                  <a:lnTo>
                    <a:pt x="0" y="22009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1" name="Voľný tvar: obrazec 290">
              <a:extLst>
                <a:ext uri="{FF2B5EF4-FFF2-40B4-BE49-F238E27FC236}">
                  <a16:creationId xmlns:a16="http://schemas.microsoft.com/office/drawing/2014/main" id="{E4EEE9BB-064C-4241-B1AF-8DA5F4EDABF5}"/>
                </a:ext>
              </a:extLst>
            </p:cNvPr>
            <p:cNvSpPr/>
            <p:nvPr/>
          </p:nvSpPr>
          <p:spPr>
            <a:xfrm>
              <a:off x="8171718" y="50797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2" name="Voľný tvar: obrazec 291">
              <a:extLst>
                <a:ext uri="{FF2B5EF4-FFF2-40B4-BE49-F238E27FC236}">
                  <a16:creationId xmlns:a16="http://schemas.microsoft.com/office/drawing/2014/main" id="{876DB631-46A5-4351-B810-10EE1B22F049}"/>
                </a:ext>
              </a:extLst>
            </p:cNvPr>
            <p:cNvSpPr/>
            <p:nvPr/>
          </p:nvSpPr>
          <p:spPr>
            <a:xfrm>
              <a:off x="8171718" y="5464909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3" name="Voľný tvar: obrazec 292">
              <a:extLst>
                <a:ext uri="{FF2B5EF4-FFF2-40B4-BE49-F238E27FC236}">
                  <a16:creationId xmlns:a16="http://schemas.microsoft.com/office/drawing/2014/main" id="{0D4813F4-31D5-41D2-B793-F0F4D4DB784F}"/>
                </a:ext>
              </a:extLst>
            </p:cNvPr>
            <p:cNvSpPr/>
            <p:nvPr/>
          </p:nvSpPr>
          <p:spPr>
            <a:xfrm>
              <a:off x="8391819" y="2053375"/>
              <a:ext cx="784109" cy="151317"/>
            </a:xfrm>
            <a:custGeom>
              <a:avLst/>
              <a:gdLst>
                <a:gd name="connsiteX0" fmla="*/ 784109 w 784109"/>
                <a:gd name="connsiteY0" fmla="*/ 151318 h 151317"/>
                <a:gd name="connsiteX1" fmla="*/ 0 w 784109"/>
                <a:gd name="connsiteY1" fmla="*/ 0 h 15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4109" h="151317">
                  <a:moveTo>
                    <a:pt x="784109" y="151318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4" name="Voľný tvar: obrazec 293">
              <a:extLst>
                <a:ext uri="{FF2B5EF4-FFF2-40B4-BE49-F238E27FC236}">
                  <a16:creationId xmlns:a16="http://schemas.microsoft.com/office/drawing/2014/main" id="{E6876F4E-ED6A-4A00-8EA6-5B6B1F9C1090}"/>
                </a:ext>
              </a:extLst>
            </p:cNvPr>
            <p:cNvSpPr/>
            <p:nvPr/>
          </p:nvSpPr>
          <p:spPr>
            <a:xfrm>
              <a:off x="8171718" y="2053375"/>
              <a:ext cx="233857" cy="27512"/>
            </a:xfrm>
            <a:custGeom>
              <a:avLst/>
              <a:gdLst>
                <a:gd name="connsiteX0" fmla="*/ 233857 w 233857"/>
                <a:gd name="connsiteY0" fmla="*/ 0 h 27512"/>
                <a:gd name="connsiteX1" fmla="*/ 0 w 23385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57" h="27512">
                  <a:moveTo>
                    <a:pt x="23385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5" name="Voľný tvar: obrazec 294">
              <a:extLst>
                <a:ext uri="{FF2B5EF4-FFF2-40B4-BE49-F238E27FC236}">
                  <a16:creationId xmlns:a16="http://schemas.microsoft.com/office/drawing/2014/main" id="{50060ED2-1965-4CF7-A12C-C1ADDAFF54A7}"/>
                </a:ext>
              </a:extLst>
            </p:cNvPr>
            <p:cNvSpPr/>
            <p:nvPr/>
          </p:nvSpPr>
          <p:spPr>
            <a:xfrm>
              <a:off x="8405576" y="164069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6" name="Voľný tvar: obrazec 295">
              <a:extLst>
                <a:ext uri="{FF2B5EF4-FFF2-40B4-BE49-F238E27FC236}">
                  <a16:creationId xmlns:a16="http://schemas.microsoft.com/office/drawing/2014/main" id="{FAA80998-3E66-44EF-8254-7F18C4758FED}"/>
                </a:ext>
              </a:extLst>
            </p:cNvPr>
            <p:cNvSpPr/>
            <p:nvPr/>
          </p:nvSpPr>
          <p:spPr>
            <a:xfrm>
              <a:off x="8405576" y="1640690"/>
              <a:ext cx="371420" cy="412684"/>
            </a:xfrm>
            <a:custGeom>
              <a:avLst/>
              <a:gdLst>
                <a:gd name="connsiteX0" fmla="*/ 371420 w 371420"/>
                <a:gd name="connsiteY0" fmla="*/ 0 h 412684"/>
                <a:gd name="connsiteX1" fmla="*/ 0 w 371420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1420" h="412684">
                  <a:moveTo>
                    <a:pt x="371420" y="0"/>
                  </a:moveTo>
                  <a:lnTo>
                    <a:pt x="0" y="412684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7" name="Voľný tvar: obrazec 296">
              <a:extLst>
                <a:ext uri="{FF2B5EF4-FFF2-40B4-BE49-F238E27FC236}">
                  <a16:creationId xmlns:a16="http://schemas.microsoft.com/office/drawing/2014/main" id="{B377D18A-6818-4D8A-B6A1-420A762DF04C}"/>
                </a:ext>
              </a:extLst>
            </p:cNvPr>
            <p:cNvSpPr/>
            <p:nvPr/>
          </p:nvSpPr>
          <p:spPr>
            <a:xfrm>
              <a:off x="8405576" y="1915813"/>
              <a:ext cx="398932" cy="137561"/>
            </a:xfrm>
            <a:custGeom>
              <a:avLst/>
              <a:gdLst>
                <a:gd name="connsiteX0" fmla="*/ 398933 w 398932"/>
                <a:gd name="connsiteY0" fmla="*/ 0 h 137561"/>
                <a:gd name="connsiteX1" fmla="*/ 0 w 39893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137561">
                  <a:moveTo>
                    <a:pt x="398933" y="0"/>
                  </a:moveTo>
                  <a:lnTo>
                    <a:pt x="0" y="137561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8" name="Voľný tvar: obrazec 297">
              <a:extLst>
                <a:ext uri="{FF2B5EF4-FFF2-40B4-BE49-F238E27FC236}">
                  <a16:creationId xmlns:a16="http://schemas.microsoft.com/office/drawing/2014/main" id="{FAE50C6E-6896-4AD4-A0B4-7716DFBEA185}"/>
                </a:ext>
              </a:extLst>
            </p:cNvPr>
            <p:cNvSpPr/>
            <p:nvPr/>
          </p:nvSpPr>
          <p:spPr>
            <a:xfrm>
              <a:off x="8171718" y="2053375"/>
              <a:ext cx="233857" cy="165073"/>
            </a:xfrm>
            <a:custGeom>
              <a:avLst/>
              <a:gdLst>
                <a:gd name="connsiteX0" fmla="*/ 0 w 233857"/>
                <a:gd name="connsiteY0" fmla="*/ 165074 h 165073"/>
                <a:gd name="connsiteX1" fmla="*/ 233857 w 233857"/>
                <a:gd name="connsiteY1" fmla="*/ 0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57" h="165073">
                  <a:moveTo>
                    <a:pt x="0" y="165074"/>
                  </a:moveTo>
                  <a:lnTo>
                    <a:pt x="233857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9" name="Voľný tvar: obrazec 298">
              <a:extLst>
                <a:ext uri="{FF2B5EF4-FFF2-40B4-BE49-F238E27FC236}">
                  <a16:creationId xmlns:a16="http://schemas.microsoft.com/office/drawing/2014/main" id="{29DEEF4B-04CC-4D39-8ECE-00F5C97E0EE4}"/>
                </a:ext>
              </a:extLst>
            </p:cNvPr>
            <p:cNvSpPr/>
            <p:nvPr/>
          </p:nvSpPr>
          <p:spPr>
            <a:xfrm>
              <a:off x="10441511" y="2204618"/>
              <a:ext cx="27512" cy="674053"/>
            </a:xfrm>
            <a:custGeom>
              <a:avLst/>
              <a:gdLst>
                <a:gd name="connsiteX0" fmla="*/ 0 w 27512"/>
                <a:gd name="connsiteY0" fmla="*/ 0 h 674053"/>
                <a:gd name="connsiteX1" fmla="*/ 0 w 27512"/>
                <a:gd name="connsiteY1" fmla="*/ 674054 h 67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674053">
                  <a:moveTo>
                    <a:pt x="0" y="0"/>
                  </a:moveTo>
                  <a:lnTo>
                    <a:pt x="0" y="674054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0" name="Voľný tvar: obrazec 299">
              <a:extLst>
                <a:ext uri="{FF2B5EF4-FFF2-40B4-BE49-F238E27FC236}">
                  <a16:creationId xmlns:a16="http://schemas.microsoft.com/office/drawing/2014/main" id="{1E572ED5-C9D2-4A32-B0AB-94AFCFDEA9D5}"/>
                </a:ext>
              </a:extLst>
            </p:cNvPr>
            <p:cNvSpPr/>
            <p:nvPr/>
          </p:nvSpPr>
          <p:spPr>
            <a:xfrm>
              <a:off x="11473234" y="2204692"/>
              <a:ext cx="123806" cy="27512"/>
            </a:xfrm>
            <a:custGeom>
              <a:avLst/>
              <a:gdLst>
                <a:gd name="connsiteX0" fmla="*/ 0 w 123806"/>
                <a:gd name="connsiteY0" fmla="*/ 0 h 27512"/>
                <a:gd name="connsiteX1" fmla="*/ 123807 w 12380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806" h="27512">
                  <a:moveTo>
                    <a:pt x="0" y="0"/>
                  </a:moveTo>
                  <a:lnTo>
                    <a:pt x="12380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1" name="Voľný tvar: obrazec 300">
              <a:extLst>
                <a:ext uri="{FF2B5EF4-FFF2-40B4-BE49-F238E27FC236}">
                  <a16:creationId xmlns:a16="http://schemas.microsoft.com/office/drawing/2014/main" id="{05216839-5973-4168-8695-A9FC62487B21}"/>
                </a:ext>
              </a:extLst>
            </p:cNvPr>
            <p:cNvSpPr/>
            <p:nvPr/>
          </p:nvSpPr>
          <p:spPr>
            <a:xfrm>
              <a:off x="11473234" y="1920391"/>
              <a:ext cx="123806" cy="288879"/>
            </a:xfrm>
            <a:custGeom>
              <a:avLst/>
              <a:gdLst>
                <a:gd name="connsiteX0" fmla="*/ 0 w 123806"/>
                <a:gd name="connsiteY0" fmla="*/ 288879 h 288879"/>
                <a:gd name="connsiteX1" fmla="*/ 123807 w 123806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806" h="288879">
                  <a:moveTo>
                    <a:pt x="0" y="288879"/>
                  </a:moveTo>
                  <a:lnTo>
                    <a:pt x="12380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2" name="Voľný tvar: obrazec 301">
              <a:extLst>
                <a:ext uri="{FF2B5EF4-FFF2-40B4-BE49-F238E27FC236}">
                  <a16:creationId xmlns:a16="http://schemas.microsoft.com/office/drawing/2014/main" id="{0FD628CB-6A2D-45FA-869B-392FC1B544E1}"/>
                </a:ext>
              </a:extLst>
            </p:cNvPr>
            <p:cNvSpPr/>
            <p:nvPr/>
          </p:nvSpPr>
          <p:spPr>
            <a:xfrm>
              <a:off x="10469024" y="815321"/>
              <a:ext cx="27512" cy="825368"/>
            </a:xfrm>
            <a:custGeom>
              <a:avLst/>
              <a:gdLst>
                <a:gd name="connsiteX0" fmla="*/ 0 w 27512"/>
                <a:gd name="connsiteY0" fmla="*/ 825369 h 825368"/>
                <a:gd name="connsiteX1" fmla="*/ 0 w 27512"/>
                <a:gd name="connsiteY1" fmla="*/ 0 h 825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825368">
                  <a:moveTo>
                    <a:pt x="0" y="82536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3" name="Voľný tvar: obrazec 302">
              <a:extLst>
                <a:ext uri="{FF2B5EF4-FFF2-40B4-BE49-F238E27FC236}">
                  <a16:creationId xmlns:a16="http://schemas.microsoft.com/office/drawing/2014/main" id="{13C65079-0FB0-4A51-8685-9A99CDB9AA7D}"/>
                </a:ext>
              </a:extLst>
            </p:cNvPr>
            <p:cNvSpPr/>
            <p:nvPr/>
          </p:nvSpPr>
          <p:spPr>
            <a:xfrm>
              <a:off x="10469024" y="815321"/>
              <a:ext cx="715327" cy="27512"/>
            </a:xfrm>
            <a:custGeom>
              <a:avLst/>
              <a:gdLst>
                <a:gd name="connsiteX0" fmla="*/ 715328 w 715327"/>
                <a:gd name="connsiteY0" fmla="*/ 0 h 27512"/>
                <a:gd name="connsiteX1" fmla="*/ 0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715328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4" name="Voľný tvar: obrazec 303">
              <a:extLst>
                <a:ext uri="{FF2B5EF4-FFF2-40B4-BE49-F238E27FC236}">
                  <a16:creationId xmlns:a16="http://schemas.microsoft.com/office/drawing/2014/main" id="{1643B802-F654-4E8D-83BC-A395FD099F12}"/>
                </a:ext>
              </a:extLst>
            </p:cNvPr>
            <p:cNvSpPr/>
            <p:nvPr/>
          </p:nvSpPr>
          <p:spPr>
            <a:xfrm>
              <a:off x="11184352" y="540198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5" name="Voľný tvar: obrazec 304">
              <a:extLst>
                <a:ext uri="{FF2B5EF4-FFF2-40B4-BE49-F238E27FC236}">
                  <a16:creationId xmlns:a16="http://schemas.microsoft.com/office/drawing/2014/main" id="{E88E6C21-66B9-4A28-AE12-B1A7C32C2B35}"/>
                </a:ext>
              </a:extLst>
            </p:cNvPr>
            <p:cNvSpPr/>
            <p:nvPr/>
          </p:nvSpPr>
          <p:spPr>
            <a:xfrm>
              <a:off x="11184352" y="540198"/>
              <a:ext cx="275126" cy="27512"/>
            </a:xfrm>
            <a:custGeom>
              <a:avLst/>
              <a:gdLst>
                <a:gd name="connsiteX0" fmla="*/ 275126 w 275126"/>
                <a:gd name="connsiteY0" fmla="*/ 0 h 27512"/>
                <a:gd name="connsiteX1" fmla="*/ 0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275126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6" name="Voľný tvar: obrazec 305">
              <a:extLst>
                <a:ext uri="{FF2B5EF4-FFF2-40B4-BE49-F238E27FC236}">
                  <a16:creationId xmlns:a16="http://schemas.microsoft.com/office/drawing/2014/main" id="{DE0A7223-FA9F-413B-A10B-623AB58BFB47}"/>
                </a:ext>
              </a:extLst>
            </p:cNvPr>
            <p:cNvSpPr/>
            <p:nvPr/>
          </p:nvSpPr>
          <p:spPr>
            <a:xfrm>
              <a:off x="9175929" y="1915813"/>
              <a:ext cx="907918" cy="27512"/>
            </a:xfrm>
            <a:custGeom>
              <a:avLst/>
              <a:gdLst>
                <a:gd name="connsiteX0" fmla="*/ 907919 w 907918"/>
                <a:gd name="connsiteY0" fmla="*/ 0 h 27512"/>
                <a:gd name="connsiteX1" fmla="*/ 0 w 9079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7918" h="27512">
                  <a:moveTo>
                    <a:pt x="907919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7" name="Voľný tvar: obrazec 306">
              <a:extLst>
                <a:ext uri="{FF2B5EF4-FFF2-40B4-BE49-F238E27FC236}">
                  <a16:creationId xmlns:a16="http://schemas.microsoft.com/office/drawing/2014/main" id="{BFB92848-EC71-480D-8B86-0D322EFF60CB}"/>
                </a:ext>
              </a:extLst>
            </p:cNvPr>
            <p:cNvSpPr/>
            <p:nvPr/>
          </p:nvSpPr>
          <p:spPr>
            <a:xfrm>
              <a:off x="11459478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8" name="Voľný tvar: obrazec 307">
              <a:extLst>
                <a:ext uri="{FF2B5EF4-FFF2-40B4-BE49-F238E27FC236}">
                  <a16:creationId xmlns:a16="http://schemas.microsoft.com/office/drawing/2014/main" id="{92F99F13-7C60-477B-A0B2-ADE246AB0F74}"/>
                </a:ext>
              </a:extLst>
            </p:cNvPr>
            <p:cNvSpPr/>
            <p:nvPr/>
          </p:nvSpPr>
          <p:spPr>
            <a:xfrm>
              <a:off x="11583284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9" name="Voľný tvar: obrazec 308">
              <a:extLst>
                <a:ext uri="{FF2B5EF4-FFF2-40B4-BE49-F238E27FC236}">
                  <a16:creationId xmlns:a16="http://schemas.microsoft.com/office/drawing/2014/main" id="{0C3F4863-244D-4C38-95EC-148448D9C04E}"/>
                </a:ext>
              </a:extLst>
            </p:cNvPr>
            <p:cNvSpPr/>
            <p:nvPr/>
          </p:nvSpPr>
          <p:spPr>
            <a:xfrm>
              <a:off x="11583284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0" name="Voľný tvar: obrazec 309">
              <a:extLst>
                <a:ext uri="{FF2B5EF4-FFF2-40B4-BE49-F238E27FC236}">
                  <a16:creationId xmlns:a16="http://schemas.microsoft.com/office/drawing/2014/main" id="{E74CB3E1-45FD-4A0C-A9D4-6732264FF13C}"/>
                </a:ext>
              </a:extLst>
            </p:cNvPr>
            <p:cNvSpPr/>
            <p:nvPr/>
          </p:nvSpPr>
          <p:spPr>
            <a:xfrm>
              <a:off x="1092298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1" name="Voľný tvar: obrazec 310">
              <a:extLst>
                <a:ext uri="{FF2B5EF4-FFF2-40B4-BE49-F238E27FC236}">
                  <a16:creationId xmlns:a16="http://schemas.microsoft.com/office/drawing/2014/main" id="{929DF61F-9D15-4EB5-9222-069F7EDF4664}"/>
                </a:ext>
              </a:extLst>
            </p:cNvPr>
            <p:cNvSpPr/>
            <p:nvPr/>
          </p:nvSpPr>
          <p:spPr>
            <a:xfrm>
              <a:off x="10427755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2" name="Voľný tvar: obrazec 311">
              <a:extLst>
                <a:ext uri="{FF2B5EF4-FFF2-40B4-BE49-F238E27FC236}">
                  <a16:creationId xmlns:a16="http://schemas.microsoft.com/office/drawing/2014/main" id="{6D278ED2-064A-45F3-85A6-F4DE1254459B}"/>
                </a:ext>
              </a:extLst>
            </p:cNvPr>
            <p:cNvSpPr/>
            <p:nvPr/>
          </p:nvSpPr>
          <p:spPr>
            <a:xfrm>
              <a:off x="10427755" y="2878754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3" name="Voľný tvar: obrazec 312">
              <a:extLst>
                <a:ext uri="{FF2B5EF4-FFF2-40B4-BE49-F238E27FC236}">
                  <a16:creationId xmlns:a16="http://schemas.microsoft.com/office/drawing/2014/main" id="{5E9DB887-D937-48F4-A122-1061DC0D5487}"/>
                </a:ext>
              </a:extLst>
            </p:cNvPr>
            <p:cNvSpPr/>
            <p:nvPr/>
          </p:nvSpPr>
          <p:spPr>
            <a:xfrm>
              <a:off x="9272223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4" name="Voľný tvar: obrazec 313">
              <a:extLst>
                <a:ext uri="{FF2B5EF4-FFF2-40B4-BE49-F238E27FC236}">
                  <a16:creationId xmlns:a16="http://schemas.microsoft.com/office/drawing/2014/main" id="{9C7A7BD3-8C60-4A59-934F-AB7EC1B3F0BE}"/>
                </a:ext>
              </a:extLst>
            </p:cNvPr>
            <p:cNvSpPr/>
            <p:nvPr/>
          </p:nvSpPr>
          <p:spPr>
            <a:xfrm>
              <a:off x="9272223" y="239728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5" name="Voľný tvar: obrazec 314">
              <a:extLst>
                <a:ext uri="{FF2B5EF4-FFF2-40B4-BE49-F238E27FC236}">
                  <a16:creationId xmlns:a16="http://schemas.microsoft.com/office/drawing/2014/main" id="{30A808A3-054B-4E3D-9ADA-243BEC11362C}"/>
                </a:ext>
              </a:extLst>
            </p:cNvPr>
            <p:cNvSpPr/>
            <p:nvPr/>
          </p:nvSpPr>
          <p:spPr>
            <a:xfrm>
              <a:off x="9024609" y="239728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6" name="Voľný tvar: obrazec 315">
              <a:extLst>
                <a:ext uri="{FF2B5EF4-FFF2-40B4-BE49-F238E27FC236}">
                  <a16:creationId xmlns:a16="http://schemas.microsoft.com/office/drawing/2014/main" id="{47071435-C0A4-46A6-A72C-53736F846E8A}"/>
                </a:ext>
              </a:extLst>
            </p:cNvPr>
            <p:cNvSpPr/>
            <p:nvPr/>
          </p:nvSpPr>
          <p:spPr>
            <a:xfrm>
              <a:off x="8391819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7" name="Voľný tvar: obrazec 316">
              <a:extLst>
                <a:ext uri="{FF2B5EF4-FFF2-40B4-BE49-F238E27FC236}">
                  <a16:creationId xmlns:a16="http://schemas.microsoft.com/office/drawing/2014/main" id="{FB47C5D2-08BA-4F44-96C9-1256F87AFED4}"/>
                </a:ext>
              </a:extLst>
            </p:cNvPr>
            <p:cNvSpPr/>
            <p:nvPr/>
          </p:nvSpPr>
          <p:spPr>
            <a:xfrm>
              <a:off x="916217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8" name="Voľný tvar: obrazec 317">
              <a:extLst>
                <a:ext uri="{FF2B5EF4-FFF2-40B4-BE49-F238E27FC236}">
                  <a16:creationId xmlns:a16="http://schemas.microsoft.com/office/drawing/2014/main" id="{F1F11C58-0EF5-47DA-B54E-3783EF4D8CD0}"/>
                </a:ext>
              </a:extLst>
            </p:cNvPr>
            <p:cNvSpPr/>
            <p:nvPr/>
          </p:nvSpPr>
          <p:spPr>
            <a:xfrm>
              <a:off x="815796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9" name="Voľný tvar: obrazec 318">
              <a:extLst>
                <a:ext uri="{FF2B5EF4-FFF2-40B4-BE49-F238E27FC236}">
                  <a16:creationId xmlns:a16="http://schemas.microsoft.com/office/drawing/2014/main" id="{BC1DC4C1-9A87-4F80-A5C8-4D90B51365CC}"/>
                </a:ext>
              </a:extLst>
            </p:cNvPr>
            <p:cNvSpPr/>
            <p:nvPr/>
          </p:nvSpPr>
          <p:spPr>
            <a:xfrm>
              <a:off x="8776996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0" name="Voľný tvar: obrazec 319">
              <a:extLst>
                <a:ext uri="{FF2B5EF4-FFF2-40B4-BE49-F238E27FC236}">
                  <a16:creationId xmlns:a16="http://schemas.microsoft.com/office/drawing/2014/main" id="{869F5AB0-2686-4F99-988B-8470AA1F954E}"/>
                </a:ext>
              </a:extLst>
            </p:cNvPr>
            <p:cNvSpPr/>
            <p:nvPr/>
          </p:nvSpPr>
          <p:spPr>
            <a:xfrm>
              <a:off x="8391819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1" name="Voľný tvar: obrazec 320">
              <a:extLst>
                <a:ext uri="{FF2B5EF4-FFF2-40B4-BE49-F238E27FC236}">
                  <a16:creationId xmlns:a16="http://schemas.microsoft.com/office/drawing/2014/main" id="{ACC27226-6D9A-4E18-8F28-8C9585981C96}"/>
                </a:ext>
              </a:extLst>
            </p:cNvPr>
            <p:cNvSpPr/>
            <p:nvPr/>
          </p:nvSpPr>
          <p:spPr>
            <a:xfrm>
              <a:off x="8776996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2" name="Voľný tvar: obrazec 321">
              <a:extLst>
                <a:ext uri="{FF2B5EF4-FFF2-40B4-BE49-F238E27FC236}">
                  <a16:creationId xmlns:a16="http://schemas.microsoft.com/office/drawing/2014/main" id="{18721B30-A605-4D60-AAFA-C361A13D9FDC}"/>
                </a:ext>
              </a:extLst>
            </p:cNvPr>
            <p:cNvSpPr/>
            <p:nvPr/>
          </p:nvSpPr>
          <p:spPr>
            <a:xfrm>
              <a:off x="10455267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3" name="Voľný tvar: obrazec 322">
              <a:extLst>
                <a:ext uri="{FF2B5EF4-FFF2-40B4-BE49-F238E27FC236}">
                  <a16:creationId xmlns:a16="http://schemas.microsoft.com/office/drawing/2014/main" id="{18D17DBC-73A7-4309-82E3-BAFB5A41D76E}"/>
                </a:ext>
              </a:extLst>
            </p:cNvPr>
            <p:cNvSpPr/>
            <p:nvPr/>
          </p:nvSpPr>
          <p:spPr>
            <a:xfrm>
              <a:off x="10455267" y="81532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4" name="Voľný tvar: obrazec 323">
              <a:extLst>
                <a:ext uri="{FF2B5EF4-FFF2-40B4-BE49-F238E27FC236}">
                  <a16:creationId xmlns:a16="http://schemas.microsoft.com/office/drawing/2014/main" id="{E8B21AD8-AFA5-477C-932F-D69D692ACAB0}"/>
                </a:ext>
              </a:extLst>
            </p:cNvPr>
            <p:cNvSpPr/>
            <p:nvPr/>
          </p:nvSpPr>
          <p:spPr>
            <a:xfrm>
              <a:off x="11170595" y="81532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5" name="Voľný tvar: obrazec 324">
              <a:extLst>
                <a:ext uri="{FF2B5EF4-FFF2-40B4-BE49-F238E27FC236}">
                  <a16:creationId xmlns:a16="http://schemas.microsoft.com/office/drawing/2014/main" id="{6E93EA7D-C8B9-4DB3-B81E-FB379F6F10F6}"/>
                </a:ext>
              </a:extLst>
            </p:cNvPr>
            <p:cNvSpPr/>
            <p:nvPr/>
          </p:nvSpPr>
          <p:spPr>
            <a:xfrm>
              <a:off x="11170595" y="540198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6" name="Voľný tvar: obrazec 325">
              <a:extLst>
                <a:ext uri="{FF2B5EF4-FFF2-40B4-BE49-F238E27FC236}">
                  <a16:creationId xmlns:a16="http://schemas.microsoft.com/office/drawing/2014/main" id="{F49DBB8E-7028-44BA-AAAE-9EF7190112DA}"/>
                </a:ext>
              </a:extLst>
            </p:cNvPr>
            <p:cNvSpPr/>
            <p:nvPr/>
          </p:nvSpPr>
          <p:spPr>
            <a:xfrm>
              <a:off x="11445721" y="540198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7" name="Voľný tvar: obrazec 326">
              <a:extLst>
                <a:ext uri="{FF2B5EF4-FFF2-40B4-BE49-F238E27FC236}">
                  <a16:creationId xmlns:a16="http://schemas.microsoft.com/office/drawing/2014/main" id="{07DED8C0-31A6-4518-B3BB-454AC95C4B97}"/>
                </a:ext>
              </a:extLst>
            </p:cNvPr>
            <p:cNvSpPr/>
            <p:nvPr/>
          </p:nvSpPr>
          <p:spPr>
            <a:xfrm>
              <a:off x="9162172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8" name="Voľný tvar: obrazec 327">
              <a:extLst>
                <a:ext uri="{FF2B5EF4-FFF2-40B4-BE49-F238E27FC236}">
                  <a16:creationId xmlns:a16="http://schemas.microsoft.com/office/drawing/2014/main" id="{38983BDD-E3EF-4D89-9AEB-7B7646180AB0}"/>
                </a:ext>
              </a:extLst>
            </p:cNvPr>
            <p:cNvSpPr/>
            <p:nvPr/>
          </p:nvSpPr>
          <p:spPr>
            <a:xfrm>
              <a:off x="8157962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9" name="Voľný tvar: obrazec 328">
              <a:extLst>
                <a:ext uri="{FF2B5EF4-FFF2-40B4-BE49-F238E27FC236}">
                  <a16:creationId xmlns:a16="http://schemas.microsoft.com/office/drawing/2014/main" id="{F5772540-7890-4E42-A8A3-D6F1DB10437F}"/>
                </a:ext>
              </a:extLst>
            </p:cNvPr>
            <p:cNvSpPr/>
            <p:nvPr/>
          </p:nvSpPr>
          <p:spPr>
            <a:xfrm>
              <a:off x="7635223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0" name="Voľný tvar: obrazec 329">
              <a:extLst>
                <a:ext uri="{FF2B5EF4-FFF2-40B4-BE49-F238E27FC236}">
                  <a16:creationId xmlns:a16="http://schemas.microsoft.com/office/drawing/2014/main" id="{B5156785-8545-4C3B-BC2C-A3CA3139D17A}"/>
                </a:ext>
              </a:extLst>
            </p:cNvPr>
            <p:cNvSpPr/>
            <p:nvPr/>
          </p:nvSpPr>
          <p:spPr>
            <a:xfrm>
              <a:off x="7291315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1" name="Voľný tvar: obrazec 330">
              <a:extLst>
                <a:ext uri="{FF2B5EF4-FFF2-40B4-BE49-F238E27FC236}">
                  <a16:creationId xmlns:a16="http://schemas.microsoft.com/office/drawing/2014/main" id="{F9750196-A24A-4149-83F2-C9BEE279F409}"/>
                </a:ext>
              </a:extLst>
            </p:cNvPr>
            <p:cNvSpPr/>
            <p:nvPr/>
          </p:nvSpPr>
          <p:spPr>
            <a:xfrm>
              <a:off x="8157962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5" name="Voľný tvar: obrazec 334">
              <a:extLst>
                <a:ext uri="{FF2B5EF4-FFF2-40B4-BE49-F238E27FC236}">
                  <a16:creationId xmlns:a16="http://schemas.microsoft.com/office/drawing/2014/main" id="{B07E7709-DA6F-461F-87D6-5FC3FB1090A1}"/>
                </a:ext>
              </a:extLst>
            </p:cNvPr>
            <p:cNvSpPr/>
            <p:nvPr/>
          </p:nvSpPr>
          <p:spPr>
            <a:xfrm>
              <a:off x="8157962" y="253485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6" name="Voľný tvar: obrazec 335">
              <a:extLst>
                <a:ext uri="{FF2B5EF4-FFF2-40B4-BE49-F238E27FC236}">
                  <a16:creationId xmlns:a16="http://schemas.microsoft.com/office/drawing/2014/main" id="{ED845501-AC84-40F8-A117-4C96F6A84ABD}"/>
                </a:ext>
              </a:extLst>
            </p:cNvPr>
            <p:cNvSpPr/>
            <p:nvPr/>
          </p:nvSpPr>
          <p:spPr>
            <a:xfrm>
              <a:off x="8157962" y="265865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7" name="Voľný tvar: obrazec 336">
              <a:extLst>
                <a:ext uri="{FF2B5EF4-FFF2-40B4-BE49-F238E27FC236}">
                  <a16:creationId xmlns:a16="http://schemas.microsoft.com/office/drawing/2014/main" id="{EC772664-49BA-4894-8BBF-3BE512C57CDF}"/>
                </a:ext>
              </a:extLst>
            </p:cNvPr>
            <p:cNvSpPr/>
            <p:nvPr/>
          </p:nvSpPr>
          <p:spPr>
            <a:xfrm>
              <a:off x="8157962" y="274119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8" name="Voľný tvar: obrazec 337">
              <a:extLst>
                <a:ext uri="{FF2B5EF4-FFF2-40B4-BE49-F238E27FC236}">
                  <a16:creationId xmlns:a16="http://schemas.microsoft.com/office/drawing/2014/main" id="{73634373-ECD6-428D-8116-B14AC8DE3398}"/>
                </a:ext>
              </a:extLst>
            </p:cNvPr>
            <p:cNvSpPr/>
            <p:nvPr/>
          </p:nvSpPr>
          <p:spPr>
            <a:xfrm>
              <a:off x="8157962" y="308509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9" name="Voľný tvar: obrazec 338">
              <a:extLst>
                <a:ext uri="{FF2B5EF4-FFF2-40B4-BE49-F238E27FC236}">
                  <a16:creationId xmlns:a16="http://schemas.microsoft.com/office/drawing/2014/main" id="{2E9978CD-15F2-41C7-83B2-7550BBAC036A}"/>
                </a:ext>
              </a:extLst>
            </p:cNvPr>
            <p:cNvSpPr/>
            <p:nvPr/>
          </p:nvSpPr>
          <p:spPr>
            <a:xfrm>
              <a:off x="8157962" y="349778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0" name="Voľný tvar: obrazec 339">
              <a:extLst>
                <a:ext uri="{FF2B5EF4-FFF2-40B4-BE49-F238E27FC236}">
                  <a16:creationId xmlns:a16="http://schemas.microsoft.com/office/drawing/2014/main" id="{BC2B2E59-15E2-4B2A-9473-F01E8D7989EC}"/>
                </a:ext>
              </a:extLst>
            </p:cNvPr>
            <p:cNvSpPr/>
            <p:nvPr/>
          </p:nvSpPr>
          <p:spPr>
            <a:xfrm>
              <a:off x="8157962" y="391046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1" name="Voľný tvar: obrazec 340">
              <a:extLst>
                <a:ext uri="{FF2B5EF4-FFF2-40B4-BE49-F238E27FC236}">
                  <a16:creationId xmlns:a16="http://schemas.microsoft.com/office/drawing/2014/main" id="{225C1525-CD78-41E5-A6BB-1BED5997305C}"/>
                </a:ext>
              </a:extLst>
            </p:cNvPr>
            <p:cNvSpPr/>
            <p:nvPr/>
          </p:nvSpPr>
          <p:spPr>
            <a:xfrm>
              <a:off x="8157962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2" name="Voľný tvar: obrazec 341">
              <a:extLst>
                <a:ext uri="{FF2B5EF4-FFF2-40B4-BE49-F238E27FC236}">
                  <a16:creationId xmlns:a16="http://schemas.microsoft.com/office/drawing/2014/main" id="{778E539A-5AE6-422D-824B-A557E0C67E8D}"/>
                </a:ext>
              </a:extLst>
            </p:cNvPr>
            <p:cNvSpPr/>
            <p:nvPr/>
          </p:nvSpPr>
          <p:spPr>
            <a:xfrm>
              <a:off x="7291315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3" name="Voľný tvar: obrazec 342">
              <a:extLst>
                <a:ext uri="{FF2B5EF4-FFF2-40B4-BE49-F238E27FC236}">
                  <a16:creationId xmlns:a16="http://schemas.microsoft.com/office/drawing/2014/main" id="{FD721846-3ABC-4A30-947D-A8A1D476DB2A}"/>
                </a:ext>
              </a:extLst>
            </p:cNvPr>
            <p:cNvSpPr/>
            <p:nvPr/>
          </p:nvSpPr>
          <p:spPr>
            <a:xfrm>
              <a:off x="7635223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4" name="Voľný tvar: obrazec 343">
              <a:extLst>
                <a:ext uri="{FF2B5EF4-FFF2-40B4-BE49-F238E27FC236}">
                  <a16:creationId xmlns:a16="http://schemas.microsoft.com/office/drawing/2014/main" id="{3597720A-1D8D-4F7E-B75D-94602FBEC747}"/>
                </a:ext>
              </a:extLst>
            </p:cNvPr>
            <p:cNvSpPr/>
            <p:nvPr/>
          </p:nvSpPr>
          <p:spPr>
            <a:xfrm>
              <a:off x="8157962" y="487339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5" name="Voľný tvar: obrazec 344">
              <a:extLst>
                <a:ext uri="{FF2B5EF4-FFF2-40B4-BE49-F238E27FC236}">
                  <a16:creationId xmlns:a16="http://schemas.microsoft.com/office/drawing/2014/main" id="{F31386E6-297F-4EC8-B308-9751C03D2F18}"/>
                </a:ext>
              </a:extLst>
            </p:cNvPr>
            <p:cNvSpPr/>
            <p:nvPr/>
          </p:nvSpPr>
          <p:spPr>
            <a:xfrm>
              <a:off x="8157962" y="5079737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6" name="Voľný tvar: obrazec 345">
              <a:extLst>
                <a:ext uri="{FF2B5EF4-FFF2-40B4-BE49-F238E27FC236}">
                  <a16:creationId xmlns:a16="http://schemas.microsoft.com/office/drawing/2014/main" id="{756944D4-9BAC-4F35-89D1-56B57B683B8A}"/>
                </a:ext>
              </a:extLst>
            </p:cNvPr>
            <p:cNvSpPr/>
            <p:nvPr/>
          </p:nvSpPr>
          <p:spPr>
            <a:xfrm>
              <a:off x="8157962" y="545115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7" name="Voľný tvar: obrazec 346">
              <a:extLst>
                <a:ext uri="{FF2B5EF4-FFF2-40B4-BE49-F238E27FC236}">
                  <a16:creationId xmlns:a16="http://schemas.microsoft.com/office/drawing/2014/main" id="{9687D1B8-564E-4CB6-B4C8-C9A54C280FA2}"/>
                </a:ext>
              </a:extLst>
            </p:cNvPr>
            <p:cNvSpPr/>
            <p:nvPr/>
          </p:nvSpPr>
          <p:spPr>
            <a:xfrm>
              <a:off x="8157962" y="596013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8" name="Voľný tvar: obrazec 347">
              <a:extLst>
                <a:ext uri="{FF2B5EF4-FFF2-40B4-BE49-F238E27FC236}">
                  <a16:creationId xmlns:a16="http://schemas.microsoft.com/office/drawing/2014/main" id="{71CE9583-F784-424C-BCF2-8222D65CA4C1}"/>
                </a:ext>
              </a:extLst>
            </p:cNvPr>
            <p:cNvSpPr/>
            <p:nvPr/>
          </p:nvSpPr>
          <p:spPr>
            <a:xfrm>
              <a:off x="9052122" y="425436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9" name="Voľný tvar: obrazec 348">
              <a:extLst>
                <a:ext uri="{FF2B5EF4-FFF2-40B4-BE49-F238E27FC236}">
                  <a16:creationId xmlns:a16="http://schemas.microsoft.com/office/drawing/2014/main" id="{CE76FC84-C572-4360-80CC-AE1A5AE27ED9}"/>
                </a:ext>
              </a:extLst>
            </p:cNvPr>
            <p:cNvSpPr/>
            <p:nvPr/>
          </p:nvSpPr>
          <p:spPr>
            <a:xfrm>
              <a:off x="9052122" y="452949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0" name="Voľný tvar: obrazec 349">
              <a:extLst>
                <a:ext uri="{FF2B5EF4-FFF2-40B4-BE49-F238E27FC236}">
                  <a16:creationId xmlns:a16="http://schemas.microsoft.com/office/drawing/2014/main" id="{DF349A13-5235-4CCD-AD0D-0038139D5041}"/>
                </a:ext>
              </a:extLst>
            </p:cNvPr>
            <p:cNvSpPr/>
            <p:nvPr/>
          </p:nvSpPr>
          <p:spPr>
            <a:xfrm>
              <a:off x="8157962" y="452949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1" name="Obdĺžnik 350">
              <a:extLst>
                <a:ext uri="{FF2B5EF4-FFF2-40B4-BE49-F238E27FC236}">
                  <a16:creationId xmlns:a16="http://schemas.microsoft.com/office/drawing/2014/main" id="{9327AE97-2485-4D2E-8DD1-C110B0B6345D}"/>
                </a:ext>
              </a:extLst>
            </p:cNvPr>
            <p:cNvSpPr/>
            <p:nvPr/>
          </p:nvSpPr>
          <p:spPr>
            <a:xfrm>
              <a:off x="10833566" y="4515725"/>
              <a:ext cx="27512" cy="27512"/>
            </a:xfrm>
            <a:prstGeom prst="rect">
              <a:avLst/>
            </a:pr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2" name="Obdĺžnik 351">
              <a:extLst>
                <a:ext uri="{FF2B5EF4-FFF2-40B4-BE49-F238E27FC236}">
                  <a16:creationId xmlns:a16="http://schemas.microsoft.com/office/drawing/2014/main" id="{7D4FBF0B-5F5D-4C68-AC2E-044756EA3608}"/>
                </a:ext>
              </a:extLst>
            </p:cNvPr>
            <p:cNvSpPr/>
            <p:nvPr/>
          </p:nvSpPr>
          <p:spPr>
            <a:xfrm>
              <a:off x="11459478" y="4515485"/>
              <a:ext cx="27512" cy="27512"/>
            </a:xfrm>
            <a:prstGeom prst="rect">
              <a:avLst/>
            </a:pr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3" name="Voľný tvar: obrazec 352">
              <a:extLst>
                <a:ext uri="{FF2B5EF4-FFF2-40B4-BE49-F238E27FC236}">
                  <a16:creationId xmlns:a16="http://schemas.microsoft.com/office/drawing/2014/main" id="{891DB4E2-F88E-4839-B34F-7D8C272CBADD}"/>
                </a:ext>
              </a:extLst>
            </p:cNvPr>
            <p:cNvSpPr/>
            <p:nvPr/>
          </p:nvSpPr>
          <p:spPr>
            <a:xfrm>
              <a:off x="11459478" y="487339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4" name="Voľný tvar: obrazec 353">
              <a:extLst>
                <a:ext uri="{FF2B5EF4-FFF2-40B4-BE49-F238E27FC236}">
                  <a16:creationId xmlns:a16="http://schemas.microsoft.com/office/drawing/2014/main" id="{BCC64EA9-8211-4F75-AD18-1C5232E520C1}"/>
                </a:ext>
              </a:extLst>
            </p:cNvPr>
            <p:cNvSpPr/>
            <p:nvPr/>
          </p:nvSpPr>
          <p:spPr>
            <a:xfrm>
              <a:off x="11459478" y="5079737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5" name="Voľný tvar: obrazec 354">
              <a:extLst>
                <a:ext uri="{FF2B5EF4-FFF2-40B4-BE49-F238E27FC236}">
                  <a16:creationId xmlns:a16="http://schemas.microsoft.com/office/drawing/2014/main" id="{2A8A832C-D966-4F41-B151-6CB84BE29DCA}"/>
                </a:ext>
              </a:extLst>
            </p:cNvPr>
            <p:cNvSpPr/>
            <p:nvPr/>
          </p:nvSpPr>
          <p:spPr>
            <a:xfrm>
              <a:off x="11459478" y="558871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7" name="Voľný tvar: obrazec 356">
              <a:extLst>
                <a:ext uri="{FF2B5EF4-FFF2-40B4-BE49-F238E27FC236}">
                  <a16:creationId xmlns:a16="http://schemas.microsoft.com/office/drawing/2014/main" id="{3906322B-A413-41E7-99CF-0016C8F984E9}"/>
                </a:ext>
              </a:extLst>
            </p:cNvPr>
            <p:cNvSpPr/>
            <p:nvPr/>
          </p:nvSpPr>
          <p:spPr>
            <a:xfrm>
              <a:off x="11459478" y="591886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8" name="Voľný tvar: obrazec 357">
              <a:extLst>
                <a:ext uri="{FF2B5EF4-FFF2-40B4-BE49-F238E27FC236}">
                  <a16:creationId xmlns:a16="http://schemas.microsoft.com/office/drawing/2014/main" id="{477D98DC-3FEF-4D93-929A-3C5577616277}"/>
                </a:ext>
              </a:extLst>
            </p:cNvPr>
            <p:cNvSpPr/>
            <p:nvPr/>
          </p:nvSpPr>
          <p:spPr>
            <a:xfrm>
              <a:off x="11583284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9" name="Voľný tvar: obrazec 358">
              <a:extLst>
                <a:ext uri="{FF2B5EF4-FFF2-40B4-BE49-F238E27FC236}">
                  <a16:creationId xmlns:a16="http://schemas.microsoft.com/office/drawing/2014/main" id="{21EDA157-5318-4F46-B80E-ABD86B2476D6}"/>
                </a:ext>
              </a:extLst>
            </p:cNvPr>
            <p:cNvSpPr/>
            <p:nvPr/>
          </p:nvSpPr>
          <p:spPr>
            <a:xfrm>
              <a:off x="11459478" y="349778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0" name="Voľný tvar: obrazec 359">
              <a:extLst>
                <a:ext uri="{FF2B5EF4-FFF2-40B4-BE49-F238E27FC236}">
                  <a16:creationId xmlns:a16="http://schemas.microsoft.com/office/drawing/2014/main" id="{4A75608B-4B5C-47BE-8FC0-9EE6018F684B}"/>
                </a:ext>
              </a:extLst>
            </p:cNvPr>
            <p:cNvSpPr/>
            <p:nvPr/>
          </p:nvSpPr>
          <p:spPr>
            <a:xfrm>
              <a:off x="11459478" y="391046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 dirty="0"/>
            </a:p>
          </p:txBody>
        </p:sp>
        <p:sp>
          <p:nvSpPr>
            <p:cNvPr id="361" name="Voľný tvar: obrazec 360">
              <a:extLst>
                <a:ext uri="{FF2B5EF4-FFF2-40B4-BE49-F238E27FC236}">
                  <a16:creationId xmlns:a16="http://schemas.microsoft.com/office/drawing/2014/main" id="{B03C093E-7D0C-4571-A497-046E1CFD24D3}"/>
                </a:ext>
              </a:extLst>
            </p:cNvPr>
            <p:cNvSpPr/>
            <p:nvPr/>
          </p:nvSpPr>
          <p:spPr>
            <a:xfrm>
              <a:off x="11459478" y="274119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2" name="Voľný tvar: obrazec 361">
              <a:extLst>
                <a:ext uri="{FF2B5EF4-FFF2-40B4-BE49-F238E27FC236}">
                  <a16:creationId xmlns:a16="http://schemas.microsoft.com/office/drawing/2014/main" id="{02221912-D5BC-48C2-84DF-26F37566F261}"/>
                </a:ext>
              </a:extLst>
            </p:cNvPr>
            <p:cNvSpPr/>
            <p:nvPr/>
          </p:nvSpPr>
          <p:spPr>
            <a:xfrm>
              <a:off x="11459478" y="308509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3" name="Voľný tvar: obrazec 362">
              <a:extLst>
                <a:ext uri="{FF2B5EF4-FFF2-40B4-BE49-F238E27FC236}">
                  <a16:creationId xmlns:a16="http://schemas.microsoft.com/office/drawing/2014/main" id="{B02593CF-BF56-412F-8FD4-6AAF3A2C22AA}"/>
                </a:ext>
              </a:extLst>
            </p:cNvPr>
            <p:cNvSpPr/>
            <p:nvPr/>
          </p:nvSpPr>
          <p:spPr>
            <a:xfrm>
              <a:off x="11459478" y="253485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4" name="Voľný tvar: obrazec 363">
              <a:extLst>
                <a:ext uri="{FF2B5EF4-FFF2-40B4-BE49-F238E27FC236}">
                  <a16:creationId xmlns:a16="http://schemas.microsoft.com/office/drawing/2014/main" id="{1A59D9E1-C286-4E81-80E7-69769B884DFC}"/>
                </a:ext>
              </a:extLst>
            </p:cNvPr>
            <p:cNvSpPr/>
            <p:nvPr/>
          </p:nvSpPr>
          <p:spPr>
            <a:xfrm>
              <a:off x="10070091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5" name="Voľný tvar: obrazec 364">
              <a:extLst>
                <a:ext uri="{FF2B5EF4-FFF2-40B4-BE49-F238E27FC236}">
                  <a16:creationId xmlns:a16="http://schemas.microsoft.com/office/drawing/2014/main" id="{8CB0AB01-43A4-47F4-B6E3-2B3BE0D799BF}"/>
                </a:ext>
              </a:extLst>
            </p:cNvPr>
            <p:cNvSpPr/>
            <p:nvPr/>
          </p:nvSpPr>
          <p:spPr>
            <a:xfrm>
              <a:off x="10070091" y="425436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</p:grpSp>
      <p:sp>
        <p:nvSpPr>
          <p:cNvPr id="370" name="BlokTextu 369">
            <a:extLst>
              <a:ext uri="{FF2B5EF4-FFF2-40B4-BE49-F238E27FC236}">
                <a16:creationId xmlns:a16="http://schemas.microsoft.com/office/drawing/2014/main" id="{93D1318A-6CAD-404C-B56B-C9180075CB30}"/>
              </a:ext>
            </a:extLst>
          </p:cNvPr>
          <p:cNvSpPr txBox="1"/>
          <p:nvPr/>
        </p:nvSpPr>
        <p:spPr>
          <a:xfrm>
            <a:off x="115814" y="2468815"/>
            <a:ext cx="722974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'A0WCM'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'C0CH_SCHODY'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64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  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'A0KCH'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24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23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endParaRPr lang="sk-SK" sz="2800" dirty="0">
              <a:solidFill>
                <a:srgbClr val="545454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'A0WCZ'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12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'A0KCH'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5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  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'A0WCM'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23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endParaRPr lang="sk-SK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sk-SK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73" name="Voľný tvar: obrazec 372">
            <a:extLst>
              <a:ext uri="{FF2B5EF4-FFF2-40B4-BE49-F238E27FC236}">
                <a16:creationId xmlns:a16="http://schemas.microsoft.com/office/drawing/2014/main" id="{8761E2B8-E7D4-4FDC-92B1-80D451CC9D58}"/>
              </a:ext>
            </a:extLst>
          </p:cNvPr>
          <p:cNvSpPr/>
          <p:nvPr/>
        </p:nvSpPr>
        <p:spPr>
          <a:xfrm>
            <a:off x="8175157" y="1083249"/>
            <a:ext cx="27512" cy="275122"/>
          </a:xfrm>
          <a:custGeom>
            <a:avLst/>
            <a:gdLst>
              <a:gd name="connsiteX0" fmla="*/ 0 w 27512"/>
              <a:gd name="connsiteY0" fmla="*/ 0 h 275122"/>
              <a:gd name="connsiteX1" fmla="*/ 0 w 27512"/>
              <a:gd name="connsiteY1" fmla="*/ 275123 h 27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2">
                <a:moveTo>
                  <a:pt x="0" y="0"/>
                </a:moveTo>
                <a:lnTo>
                  <a:pt x="0" y="275123"/>
                </a:lnTo>
              </a:path>
            </a:pathLst>
          </a:custGeom>
          <a:noFill/>
          <a:ln w="6339" cap="flat">
            <a:solidFill>
              <a:srgbClr val="DE4922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4" name="Voľný tvar: obrazec 373">
            <a:extLst>
              <a:ext uri="{FF2B5EF4-FFF2-40B4-BE49-F238E27FC236}">
                <a16:creationId xmlns:a16="http://schemas.microsoft.com/office/drawing/2014/main" id="{DA53F426-540A-43C1-81F0-CC0032E37F97}"/>
              </a:ext>
            </a:extLst>
          </p:cNvPr>
          <p:cNvSpPr/>
          <p:nvPr/>
        </p:nvSpPr>
        <p:spPr>
          <a:xfrm>
            <a:off x="8161401" y="1358372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5" name="Voľný tvar: obrazec 374">
            <a:extLst>
              <a:ext uri="{FF2B5EF4-FFF2-40B4-BE49-F238E27FC236}">
                <a16:creationId xmlns:a16="http://schemas.microsoft.com/office/drawing/2014/main" id="{6DC0A85D-4652-4759-9AEA-676145F3B452}"/>
              </a:ext>
            </a:extLst>
          </p:cNvPr>
          <p:cNvSpPr/>
          <p:nvPr/>
        </p:nvSpPr>
        <p:spPr>
          <a:xfrm>
            <a:off x="8176783" y="801266"/>
            <a:ext cx="27512" cy="275122"/>
          </a:xfrm>
          <a:custGeom>
            <a:avLst/>
            <a:gdLst>
              <a:gd name="connsiteX0" fmla="*/ 0 w 27512"/>
              <a:gd name="connsiteY0" fmla="*/ 0 h 275122"/>
              <a:gd name="connsiteX1" fmla="*/ 0 w 27512"/>
              <a:gd name="connsiteY1" fmla="*/ 275123 h 27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2">
                <a:moveTo>
                  <a:pt x="0" y="0"/>
                </a:moveTo>
                <a:lnTo>
                  <a:pt x="0" y="275123"/>
                </a:lnTo>
              </a:path>
            </a:pathLst>
          </a:custGeom>
          <a:noFill/>
          <a:ln w="6339" cap="flat">
            <a:solidFill>
              <a:srgbClr val="DE4922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6" name="Voľný tvar: obrazec 375">
            <a:extLst>
              <a:ext uri="{FF2B5EF4-FFF2-40B4-BE49-F238E27FC236}">
                <a16:creationId xmlns:a16="http://schemas.microsoft.com/office/drawing/2014/main" id="{187FD4D8-3F4F-41CF-85A7-DE144D25C103}"/>
              </a:ext>
            </a:extLst>
          </p:cNvPr>
          <p:cNvSpPr/>
          <p:nvPr/>
        </p:nvSpPr>
        <p:spPr>
          <a:xfrm>
            <a:off x="8163027" y="1076389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8" name="Voľný tvar: obrazec 377">
            <a:extLst>
              <a:ext uri="{FF2B5EF4-FFF2-40B4-BE49-F238E27FC236}">
                <a16:creationId xmlns:a16="http://schemas.microsoft.com/office/drawing/2014/main" id="{81957C1F-BA6E-4761-BC90-71176DEA721A}"/>
              </a:ext>
            </a:extLst>
          </p:cNvPr>
          <p:cNvSpPr/>
          <p:nvPr/>
        </p:nvSpPr>
        <p:spPr>
          <a:xfrm>
            <a:off x="8166373" y="801248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9" name="Voľný tvar: obrazec 378">
            <a:extLst>
              <a:ext uri="{FF2B5EF4-FFF2-40B4-BE49-F238E27FC236}">
                <a16:creationId xmlns:a16="http://schemas.microsoft.com/office/drawing/2014/main" id="{2262B4AE-A388-4B2A-9DB2-5D819422EBD0}"/>
              </a:ext>
            </a:extLst>
          </p:cNvPr>
          <p:cNvSpPr/>
          <p:nvPr/>
        </p:nvSpPr>
        <p:spPr>
          <a:xfrm>
            <a:off x="11464059" y="4380869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noFill/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599774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9" y="113897"/>
            <a:ext cx="8460471" cy="717342"/>
          </a:xfrm>
        </p:spPr>
        <p:txBody>
          <a:bodyPr>
            <a:noAutofit/>
          </a:bodyPr>
          <a:lstStyle/>
          <a:p>
            <a:pPr algn="ctr"/>
            <a:r>
              <a:rPr lang="en-GB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Obrazovky </a:t>
            </a: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navigácie a mapy</a:t>
            </a:r>
          </a:p>
        </p:txBody>
      </p:sp>
      <p:pic>
        <p:nvPicPr>
          <p:cNvPr id="366" name="Grafický objekt 365">
            <a:extLst>
              <a:ext uri="{FF2B5EF4-FFF2-40B4-BE49-F238E27FC236}">
                <a16:creationId xmlns:a16="http://schemas.microsoft.com/office/drawing/2014/main" id="{899262F7-E14C-49E3-9389-285700C97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1204" y="831239"/>
            <a:ext cx="2786015" cy="5760000"/>
          </a:xfrm>
          <a:prstGeom prst="rect">
            <a:avLst/>
          </a:prstGeom>
        </p:spPr>
      </p:pic>
      <p:pic>
        <p:nvPicPr>
          <p:cNvPr id="367" name="Grafický objekt 366">
            <a:extLst>
              <a:ext uri="{FF2B5EF4-FFF2-40B4-BE49-F238E27FC236}">
                <a16:creationId xmlns:a16="http://schemas.microsoft.com/office/drawing/2014/main" id="{7320176A-0636-4A7D-A68D-82BCF42F94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82936" y="831239"/>
            <a:ext cx="2786015" cy="5760000"/>
          </a:xfrm>
          <a:prstGeom prst="rect">
            <a:avLst/>
          </a:prstGeom>
        </p:spPr>
      </p:pic>
      <p:pic>
        <p:nvPicPr>
          <p:cNvPr id="369" name="Grafický objekt 368">
            <a:extLst>
              <a:ext uri="{FF2B5EF4-FFF2-40B4-BE49-F238E27FC236}">
                <a16:creationId xmlns:a16="http://schemas.microsoft.com/office/drawing/2014/main" id="{74954FD5-B41D-48DE-9494-20CECBA662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57070" y="831239"/>
            <a:ext cx="2786015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96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759" y="195940"/>
            <a:ext cx="8460471" cy="717342"/>
          </a:xfrm>
        </p:spPr>
        <p:txBody>
          <a:bodyPr>
            <a:noAutofit/>
          </a:bodyPr>
          <a:lstStyle/>
          <a:p>
            <a:r>
              <a:rPr lang="en-GB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Vyu</a:t>
            </a: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žitie </a:t>
            </a:r>
            <a:r>
              <a:rPr lang="en-GB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a </a:t>
            </a: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výsledky</a:t>
            </a:r>
          </a:p>
        </p:txBody>
      </p:sp>
      <p:sp>
        <p:nvSpPr>
          <p:cNvPr id="19" name="Nadpis 1">
            <a:extLst>
              <a:ext uri="{FF2B5EF4-FFF2-40B4-BE49-F238E27FC236}">
                <a16:creationId xmlns:a16="http://schemas.microsoft.com/office/drawing/2014/main" id="{5CCE7A94-550C-4FFD-A746-9CF8BC5F5509}"/>
              </a:ext>
            </a:extLst>
          </p:cNvPr>
          <p:cNvSpPr txBox="1">
            <a:spLocks/>
          </p:cNvSpPr>
          <p:nvPr/>
        </p:nvSpPr>
        <p:spPr>
          <a:xfrm>
            <a:off x="273759" y="1072240"/>
            <a:ext cx="10194216" cy="2156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sk-SK" sz="3600" dirty="0">
                <a:latin typeface="Sen" pitchFamily="2" charset="0"/>
                <a:ea typeface="+mn-ea"/>
                <a:cs typeface="+mn-cs"/>
              </a:rPr>
              <a:t>Pomoc pri navigácii novým študentom</a:t>
            </a:r>
            <a:endParaRPr lang="sk-SK" sz="3600" b="1" dirty="0">
              <a:latin typeface="Sen" pitchFamily="2" charset="0"/>
              <a:ea typeface="+mn-ea"/>
              <a:cs typeface="+mn-cs"/>
            </a:endParaRPr>
          </a:p>
          <a:p>
            <a:pPr marL="571500" indent="-571500">
              <a:buFontTx/>
              <a:buChar char="-"/>
            </a:pPr>
            <a:r>
              <a:rPr lang="sk-SK" sz="3600" dirty="0">
                <a:latin typeface="Sen" pitchFamily="2" charset="0"/>
                <a:ea typeface="+mn-ea"/>
                <a:cs typeface="+mn-cs"/>
              </a:rPr>
              <a:t>Uľahčenie každodenného života študentov a učiteľov</a:t>
            </a:r>
          </a:p>
          <a:p>
            <a:pPr marL="571500" indent="-571500">
              <a:buFontTx/>
              <a:buChar char="-"/>
            </a:pPr>
            <a:r>
              <a:rPr lang="sk-SK" sz="3600" dirty="0">
                <a:latin typeface="Sen" pitchFamily="2" charset="0"/>
                <a:ea typeface="+mn-ea"/>
                <a:cs typeface="+mn-cs"/>
              </a:rPr>
              <a:t>Spojenie denne využívaných údajov</a:t>
            </a:r>
          </a:p>
        </p:txBody>
      </p:sp>
      <p:sp>
        <p:nvSpPr>
          <p:cNvPr id="21" name="Nadpis 1">
            <a:extLst>
              <a:ext uri="{FF2B5EF4-FFF2-40B4-BE49-F238E27FC236}">
                <a16:creationId xmlns:a16="http://schemas.microsoft.com/office/drawing/2014/main" id="{C68C1BCB-9825-40CE-9793-38CAECE8F5A9}"/>
              </a:ext>
            </a:extLst>
          </p:cNvPr>
          <p:cNvSpPr txBox="1">
            <a:spLocks/>
          </p:cNvSpPr>
          <p:nvPr/>
        </p:nvSpPr>
        <p:spPr>
          <a:xfrm>
            <a:off x="273759" y="3638550"/>
            <a:ext cx="10194216" cy="1772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sk-SK" sz="3600" dirty="0">
              <a:latin typeface="Sen" pitchFamily="2" charset="0"/>
              <a:ea typeface="+mn-ea"/>
              <a:cs typeface="+mn-cs"/>
            </a:endParaRPr>
          </a:p>
        </p:txBody>
      </p:sp>
      <p:sp>
        <p:nvSpPr>
          <p:cNvPr id="22" name="Nadpis 1">
            <a:extLst>
              <a:ext uri="{FF2B5EF4-FFF2-40B4-BE49-F238E27FC236}">
                <a16:creationId xmlns:a16="http://schemas.microsoft.com/office/drawing/2014/main" id="{F754E8E3-6161-430E-ACC7-1FBC9B32957C}"/>
              </a:ext>
            </a:extLst>
          </p:cNvPr>
          <p:cNvSpPr txBox="1">
            <a:spLocks/>
          </p:cNvSpPr>
          <p:nvPr/>
        </p:nvSpPr>
        <p:spPr>
          <a:xfrm>
            <a:off x="273759" y="2762250"/>
            <a:ext cx="8460471" cy="7173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sk-SK" b="1" dirty="0">
              <a:solidFill>
                <a:srgbClr val="03C03C"/>
              </a:solidFill>
              <a:latin typeface="Sen" pitchFamily="2" charset="0"/>
              <a:ea typeface="Adobe Gothic Std B" panose="020B0800000000000000" pitchFamily="34" charset="-128"/>
            </a:endParaRPr>
          </a:p>
        </p:txBody>
      </p:sp>
      <p:sp>
        <p:nvSpPr>
          <p:cNvPr id="23" name="Nadpis 1">
            <a:extLst>
              <a:ext uri="{FF2B5EF4-FFF2-40B4-BE49-F238E27FC236}">
                <a16:creationId xmlns:a16="http://schemas.microsoft.com/office/drawing/2014/main" id="{5DFF0243-3939-4A2A-A043-9BF21F74A784}"/>
              </a:ext>
            </a:extLst>
          </p:cNvPr>
          <p:cNvSpPr txBox="1">
            <a:spLocks/>
          </p:cNvSpPr>
          <p:nvPr/>
        </p:nvSpPr>
        <p:spPr>
          <a:xfrm>
            <a:off x="273759" y="3638550"/>
            <a:ext cx="6222291" cy="1772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6</a:t>
            </a:r>
            <a:r>
              <a:rPr lang="sk-SK" sz="3600" b="1" dirty="0">
                <a:latin typeface="Sen" pitchFamily="2" charset="0"/>
                <a:ea typeface="+mn-ea"/>
                <a:cs typeface="+mn-cs"/>
              </a:rPr>
              <a:t> 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mesiacov práce</a:t>
            </a:r>
          </a:p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7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 obrazoviek</a:t>
            </a:r>
          </a:p>
          <a:p>
            <a:pPr marL="571500" indent="-571500">
              <a:buFontTx/>
              <a:buChar char="-"/>
            </a:pPr>
            <a:r>
              <a:rPr lang="sk-SK" sz="3600" b="1" dirty="0">
                <a:latin typeface="Sen" pitchFamily="2" charset="0"/>
                <a:ea typeface="+mn-ea"/>
                <a:cs typeface="+mn-cs"/>
              </a:rPr>
              <a:t>4400+ 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riadkov kódu</a:t>
            </a:r>
          </a:p>
        </p:txBody>
      </p:sp>
      <p:sp>
        <p:nvSpPr>
          <p:cNvPr id="24" name="Nadpis 1">
            <a:extLst>
              <a:ext uri="{FF2B5EF4-FFF2-40B4-BE49-F238E27FC236}">
                <a16:creationId xmlns:a16="http://schemas.microsoft.com/office/drawing/2014/main" id="{C1AB9B6D-2E58-4BCF-B7D4-F77197348C14}"/>
              </a:ext>
            </a:extLst>
          </p:cNvPr>
          <p:cNvSpPr txBox="1">
            <a:spLocks/>
          </p:cNvSpPr>
          <p:nvPr/>
        </p:nvSpPr>
        <p:spPr>
          <a:xfrm>
            <a:off x="5857875" y="3628823"/>
            <a:ext cx="6334125" cy="1772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43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 zdrojových súborov</a:t>
            </a:r>
            <a:endParaRPr lang="sk-SK" sz="4000" b="1" dirty="0">
              <a:latin typeface="Sen" pitchFamily="2" charset="0"/>
              <a:ea typeface="+mn-ea"/>
              <a:cs typeface="+mn-cs"/>
            </a:endParaRPr>
          </a:p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22</a:t>
            </a:r>
            <a:r>
              <a:rPr lang="sk-SK" sz="3600" b="1" dirty="0">
                <a:latin typeface="Sen" pitchFamily="2" charset="0"/>
                <a:ea typeface="+mn-ea"/>
                <a:cs typeface="+mn-cs"/>
              </a:rPr>
              <a:t> 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vytvorených obrázkov</a:t>
            </a:r>
          </a:p>
          <a:p>
            <a:pPr marL="571500" indent="-571500">
              <a:buFontTx/>
              <a:buChar char="-"/>
            </a:pPr>
            <a:r>
              <a:rPr lang="sk-SK" sz="3600" b="1" dirty="0">
                <a:latin typeface="Sen" pitchFamily="2" charset="0"/>
                <a:ea typeface="+mn-ea"/>
                <a:cs typeface="+mn-cs"/>
              </a:rPr>
              <a:t>173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 git commitov</a:t>
            </a:r>
          </a:p>
        </p:txBody>
      </p:sp>
    </p:spTree>
    <p:extLst>
      <p:ext uri="{BB962C8B-B14F-4D97-AF65-F5344CB8AC3E}">
        <p14:creationId xmlns:p14="http://schemas.microsoft.com/office/powerpoint/2010/main" val="792528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FA1653F-46A5-4608-A5A5-51326A23B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08013"/>
            <a:ext cx="9144000" cy="2387600"/>
          </a:xfrm>
        </p:spPr>
        <p:txBody>
          <a:bodyPr/>
          <a:lstStyle/>
          <a:p>
            <a:r>
              <a:rPr lang="sk-SK" dirty="0">
                <a:latin typeface="Sen" pitchFamily="2" charset="0"/>
              </a:rPr>
              <a:t>Ďakujem za pozornosť</a:t>
            </a:r>
          </a:p>
        </p:txBody>
      </p:sp>
      <p:sp>
        <p:nvSpPr>
          <p:cNvPr id="4" name="Podnadpis 2">
            <a:extLst>
              <a:ext uri="{FF2B5EF4-FFF2-40B4-BE49-F238E27FC236}">
                <a16:creationId xmlns:a16="http://schemas.microsoft.com/office/drawing/2014/main" id="{BAA7BDF6-5D9D-422C-B7FE-2E090276BC43}"/>
              </a:ext>
            </a:extLst>
          </p:cNvPr>
          <p:cNvSpPr txBox="1">
            <a:spLocks/>
          </p:cNvSpPr>
          <p:nvPr/>
        </p:nvSpPr>
        <p:spPr>
          <a:xfrm>
            <a:off x="1676400" y="401478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>
                <a:solidFill>
                  <a:schemeClr val="bg1">
                    <a:lumMod val="50000"/>
                  </a:schemeClr>
                </a:solidFill>
                <a:latin typeface="Sen" pitchFamily="2" charset="0"/>
              </a:rPr>
              <a:t>Adam Hadar</a:t>
            </a:r>
          </a:p>
          <a:p>
            <a:r>
              <a:rPr lang="sk-SK">
                <a:solidFill>
                  <a:schemeClr val="bg1">
                    <a:lumMod val="50000"/>
                  </a:schemeClr>
                </a:solidFill>
                <a:latin typeface="Sen" pitchFamily="2" charset="0"/>
              </a:rPr>
              <a:t>IV.AI</a:t>
            </a:r>
            <a:endParaRPr lang="sk-SK" dirty="0">
              <a:solidFill>
                <a:schemeClr val="bg1">
                  <a:lumMod val="50000"/>
                </a:schemeClr>
              </a:solidFill>
              <a:latin typeface="Sen" pitchFamily="2" charset="0"/>
            </a:endParaRPr>
          </a:p>
        </p:txBody>
      </p:sp>
      <p:sp>
        <p:nvSpPr>
          <p:cNvPr id="8" name="Voľný tvar: obrazec 7">
            <a:extLst>
              <a:ext uri="{FF2B5EF4-FFF2-40B4-BE49-F238E27FC236}">
                <a16:creationId xmlns:a16="http://schemas.microsoft.com/office/drawing/2014/main" id="{9C1418D8-71D4-4052-B1A7-DA38F8F8C6C6}"/>
              </a:ext>
            </a:extLst>
          </p:cNvPr>
          <p:cNvSpPr/>
          <p:nvPr/>
        </p:nvSpPr>
        <p:spPr>
          <a:xfrm>
            <a:off x="1685925" y="5206206"/>
            <a:ext cx="228600" cy="228600"/>
          </a:xfrm>
          <a:custGeom>
            <a:avLst/>
            <a:gdLst>
              <a:gd name="connsiteX0" fmla="*/ 0 w 228600"/>
              <a:gd name="connsiteY0" fmla="*/ 0 h 228600"/>
              <a:gd name="connsiteX1" fmla="*/ 228600 w 228600"/>
              <a:gd name="connsiteY1" fmla="*/ 0 h 228600"/>
              <a:gd name="connsiteX2" fmla="*/ 228600 w 228600"/>
              <a:gd name="connsiteY2" fmla="*/ 228600 h 228600"/>
              <a:gd name="connsiteX3" fmla="*/ 0 w 228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38D369E4-FDFC-4453-82A7-D23102A5E114}"/>
              </a:ext>
            </a:extLst>
          </p:cNvPr>
          <p:cNvGrpSpPr/>
          <p:nvPr/>
        </p:nvGrpSpPr>
        <p:grpSpPr>
          <a:xfrm>
            <a:off x="1952625" y="6217721"/>
            <a:ext cx="3155662" cy="369332"/>
            <a:chOff x="1768969" y="5129540"/>
            <a:chExt cx="3155662" cy="369332"/>
          </a:xfrm>
        </p:grpSpPr>
        <p:sp>
          <p:nvSpPr>
            <p:cNvPr id="13" name="Voľný tvar: obrazec 12">
              <a:extLst>
                <a:ext uri="{FF2B5EF4-FFF2-40B4-BE49-F238E27FC236}">
                  <a16:creationId xmlns:a16="http://schemas.microsoft.com/office/drawing/2014/main" id="{738B14FD-4766-4C20-A85A-516A8DB4E8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68969" y="5206206"/>
              <a:ext cx="270000" cy="2160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 dirty="0"/>
            </a:p>
          </p:txBody>
        </p:sp>
        <p:sp>
          <p:nvSpPr>
            <p:cNvPr id="14" name="BlokTextu 13">
              <a:extLst>
                <a:ext uri="{FF2B5EF4-FFF2-40B4-BE49-F238E27FC236}">
                  <a16:creationId xmlns:a16="http://schemas.microsoft.com/office/drawing/2014/main" id="{B0D8FAE4-B77B-4E0F-A609-50BF70CAAC2F}"/>
                </a:ext>
              </a:extLst>
            </p:cNvPr>
            <p:cNvSpPr txBox="1"/>
            <p:nvPr/>
          </p:nvSpPr>
          <p:spPr>
            <a:xfrm>
              <a:off x="2038969" y="5129540"/>
              <a:ext cx="28856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k-SK" dirty="0">
                  <a:solidFill>
                    <a:schemeClr val="bg1">
                      <a:lumMod val="50000"/>
                    </a:schemeClr>
                  </a:solidFill>
                </a:rPr>
                <a:t>adamkohadar77@gmail.com</a:t>
              </a:r>
            </a:p>
          </p:txBody>
        </p:sp>
      </p:grpSp>
      <p:grpSp>
        <p:nvGrpSpPr>
          <p:cNvPr id="18" name="Skupina 17">
            <a:extLst>
              <a:ext uri="{FF2B5EF4-FFF2-40B4-BE49-F238E27FC236}">
                <a16:creationId xmlns:a16="http://schemas.microsoft.com/office/drawing/2014/main" id="{ADB798CC-CC0C-4702-9C35-173F2FCA4C7E}"/>
              </a:ext>
            </a:extLst>
          </p:cNvPr>
          <p:cNvGrpSpPr/>
          <p:nvPr/>
        </p:nvGrpSpPr>
        <p:grpSpPr>
          <a:xfrm>
            <a:off x="6899162" y="6206269"/>
            <a:ext cx="3854138" cy="369332"/>
            <a:chOff x="6899162" y="6206269"/>
            <a:chExt cx="3854138" cy="369332"/>
          </a:xfrm>
        </p:grpSpPr>
        <p:sp>
          <p:nvSpPr>
            <p:cNvPr id="10" name="BlokTextu 9">
              <a:extLst>
                <a:ext uri="{FF2B5EF4-FFF2-40B4-BE49-F238E27FC236}">
                  <a16:creationId xmlns:a16="http://schemas.microsoft.com/office/drawing/2014/main" id="{DE7416BF-C40D-413D-96B9-E89AA4338BCA}"/>
                </a:ext>
              </a:extLst>
            </p:cNvPr>
            <p:cNvSpPr txBox="1"/>
            <p:nvPr/>
          </p:nvSpPr>
          <p:spPr>
            <a:xfrm>
              <a:off x="7353715" y="6206269"/>
              <a:ext cx="33995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k-SK" dirty="0">
                  <a:solidFill>
                    <a:schemeClr val="bg1">
                      <a:lumMod val="50000"/>
                    </a:schemeClr>
                  </a:solidFill>
                </a:rPr>
                <a:t>https://github.com/Moreplavec64</a:t>
              </a:r>
            </a:p>
          </p:txBody>
        </p:sp>
        <p:sp>
          <p:nvSpPr>
            <p:cNvPr id="17" name="Grafický objekt 15">
              <a:extLst>
                <a:ext uri="{FF2B5EF4-FFF2-40B4-BE49-F238E27FC236}">
                  <a16:creationId xmlns:a16="http://schemas.microsoft.com/office/drawing/2014/main" id="{DE0A0F24-3D4E-43C1-8DED-B2F47C2196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9162" y="6210935"/>
              <a:ext cx="369105" cy="360000"/>
            </a:xfrm>
            <a:custGeom>
              <a:avLst/>
              <a:gdLst>
                <a:gd name="connsiteX0" fmla="*/ 3429504 w 6858000"/>
                <a:gd name="connsiteY0" fmla="*/ 492 h 6688814"/>
                <a:gd name="connsiteX1" fmla="*/ 504 w 6858000"/>
                <a:gd name="connsiteY1" fmla="*/ 3429492 h 6688814"/>
                <a:gd name="connsiteX2" fmla="*/ 2345083 w 6858000"/>
                <a:gd name="connsiteY2" fmla="*/ 6682756 h 6688814"/>
                <a:gd name="connsiteX3" fmla="*/ 2580827 w 6858000"/>
                <a:gd name="connsiteY3" fmla="*/ 6519878 h 6688814"/>
                <a:gd name="connsiteX4" fmla="*/ 2576540 w 6858000"/>
                <a:gd name="connsiteY4" fmla="*/ 5881227 h 6688814"/>
                <a:gd name="connsiteX5" fmla="*/ 1423539 w 6858000"/>
                <a:gd name="connsiteY5" fmla="*/ 5478319 h 6688814"/>
                <a:gd name="connsiteX6" fmla="*/ 1072067 w 6858000"/>
                <a:gd name="connsiteY6" fmla="*/ 4993973 h 6688814"/>
                <a:gd name="connsiteX7" fmla="*/ 1067780 w 6858000"/>
                <a:gd name="connsiteY7" fmla="*/ 4766802 h 6688814"/>
                <a:gd name="connsiteX8" fmla="*/ 1594989 w 6858000"/>
                <a:gd name="connsiteY8" fmla="*/ 5118274 h 6688814"/>
                <a:gd name="connsiteX9" fmla="*/ 2593685 w 6858000"/>
                <a:gd name="connsiteY9" fmla="*/ 5401167 h 6688814"/>
                <a:gd name="connsiteX10" fmla="*/ 2812284 w 6858000"/>
                <a:gd name="connsiteY10" fmla="*/ 4942538 h 6688814"/>
                <a:gd name="connsiteX11" fmla="*/ 1252089 w 6858000"/>
                <a:gd name="connsiteY11" fmla="*/ 3249469 h 6688814"/>
                <a:gd name="connsiteX12" fmla="*/ 1603562 w 6858000"/>
                <a:gd name="connsiteY12" fmla="*/ 2327925 h 6688814"/>
                <a:gd name="connsiteX13" fmla="*/ 1637852 w 6858000"/>
                <a:gd name="connsiteY13" fmla="*/ 1419240 h 6688814"/>
                <a:gd name="connsiteX14" fmla="*/ 2580827 w 6858000"/>
                <a:gd name="connsiteY14" fmla="*/ 1770713 h 6688814"/>
                <a:gd name="connsiteX15" fmla="*/ 3438077 w 6858000"/>
                <a:gd name="connsiteY15" fmla="*/ 1654984 h 6688814"/>
                <a:gd name="connsiteX16" fmla="*/ 4295327 w 6858000"/>
                <a:gd name="connsiteY16" fmla="*/ 1770713 h 6688814"/>
                <a:gd name="connsiteX17" fmla="*/ 5238302 w 6858000"/>
                <a:gd name="connsiteY17" fmla="*/ 1419240 h 6688814"/>
                <a:gd name="connsiteX18" fmla="*/ 5272592 w 6858000"/>
                <a:gd name="connsiteY18" fmla="*/ 2327925 h 6688814"/>
                <a:gd name="connsiteX19" fmla="*/ 5624064 w 6858000"/>
                <a:gd name="connsiteY19" fmla="*/ 3249469 h 6688814"/>
                <a:gd name="connsiteX20" fmla="*/ 4059583 w 6858000"/>
                <a:gd name="connsiteY20" fmla="*/ 4942538 h 6688814"/>
                <a:gd name="connsiteX21" fmla="*/ 4291041 w 6858000"/>
                <a:gd name="connsiteY21" fmla="*/ 5576903 h 6688814"/>
                <a:gd name="connsiteX22" fmla="*/ 4286754 w 6858000"/>
                <a:gd name="connsiteY22" fmla="*/ 6519878 h 6688814"/>
                <a:gd name="connsiteX23" fmla="*/ 4522498 w 6858000"/>
                <a:gd name="connsiteY23" fmla="*/ 6682756 h 6688814"/>
                <a:gd name="connsiteX24" fmla="*/ 6858504 w 6858000"/>
                <a:gd name="connsiteY24" fmla="*/ 3429492 h 6688814"/>
                <a:gd name="connsiteX25" fmla="*/ 3429504 w 6858000"/>
                <a:gd name="connsiteY25" fmla="*/ 492 h 6688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858000" h="6688814">
                  <a:moveTo>
                    <a:pt x="3429504" y="492"/>
                  </a:moveTo>
                  <a:cubicBezTo>
                    <a:pt x="1534982" y="492"/>
                    <a:pt x="504" y="1534969"/>
                    <a:pt x="504" y="3429492"/>
                  </a:cubicBezTo>
                  <a:cubicBezTo>
                    <a:pt x="504" y="4946824"/>
                    <a:pt x="982055" y="6228413"/>
                    <a:pt x="2345083" y="6682756"/>
                  </a:cubicBezTo>
                  <a:cubicBezTo>
                    <a:pt x="2516533" y="6712759"/>
                    <a:pt x="2580827" y="6609889"/>
                    <a:pt x="2580827" y="6519878"/>
                  </a:cubicBezTo>
                  <a:cubicBezTo>
                    <a:pt x="2580827" y="6438440"/>
                    <a:pt x="2576540" y="6168406"/>
                    <a:pt x="2576540" y="5881227"/>
                  </a:cubicBezTo>
                  <a:cubicBezTo>
                    <a:pt x="1715004" y="6039818"/>
                    <a:pt x="1492119" y="5671200"/>
                    <a:pt x="1423539" y="5478319"/>
                  </a:cubicBezTo>
                  <a:cubicBezTo>
                    <a:pt x="1384963" y="5379736"/>
                    <a:pt x="1217799" y="5075412"/>
                    <a:pt x="1072067" y="4993973"/>
                  </a:cubicBezTo>
                  <a:cubicBezTo>
                    <a:pt x="952052" y="4929679"/>
                    <a:pt x="780602" y="4771088"/>
                    <a:pt x="1067780" y="4766802"/>
                  </a:cubicBezTo>
                  <a:cubicBezTo>
                    <a:pt x="1337814" y="4762515"/>
                    <a:pt x="1530695" y="5015404"/>
                    <a:pt x="1594989" y="5118274"/>
                  </a:cubicBezTo>
                  <a:cubicBezTo>
                    <a:pt x="1903599" y="5636910"/>
                    <a:pt x="2396518" y="5491178"/>
                    <a:pt x="2593685" y="5401167"/>
                  </a:cubicBezTo>
                  <a:cubicBezTo>
                    <a:pt x="2623689" y="5178282"/>
                    <a:pt x="2713700" y="5028263"/>
                    <a:pt x="2812284" y="4942538"/>
                  </a:cubicBezTo>
                  <a:cubicBezTo>
                    <a:pt x="2049332" y="4856813"/>
                    <a:pt x="1252089" y="4561062"/>
                    <a:pt x="1252089" y="3249469"/>
                  </a:cubicBezTo>
                  <a:cubicBezTo>
                    <a:pt x="1252089" y="2876565"/>
                    <a:pt x="1384963" y="2567955"/>
                    <a:pt x="1603562" y="2327925"/>
                  </a:cubicBezTo>
                  <a:cubicBezTo>
                    <a:pt x="1569272" y="2242200"/>
                    <a:pt x="1449257" y="1890728"/>
                    <a:pt x="1637852" y="1419240"/>
                  </a:cubicBezTo>
                  <a:cubicBezTo>
                    <a:pt x="1637852" y="1419240"/>
                    <a:pt x="1925030" y="1329229"/>
                    <a:pt x="2580827" y="1770713"/>
                  </a:cubicBezTo>
                  <a:cubicBezTo>
                    <a:pt x="2855147" y="1693560"/>
                    <a:pt x="3146612" y="1654984"/>
                    <a:pt x="3438077" y="1654984"/>
                  </a:cubicBezTo>
                  <a:cubicBezTo>
                    <a:pt x="3729542" y="1654984"/>
                    <a:pt x="4021007" y="1693560"/>
                    <a:pt x="4295327" y="1770713"/>
                  </a:cubicBezTo>
                  <a:cubicBezTo>
                    <a:pt x="4951123" y="1324943"/>
                    <a:pt x="5238302" y="1419240"/>
                    <a:pt x="5238302" y="1419240"/>
                  </a:cubicBezTo>
                  <a:cubicBezTo>
                    <a:pt x="5426897" y="1890728"/>
                    <a:pt x="5306882" y="2242200"/>
                    <a:pt x="5272592" y="2327925"/>
                  </a:cubicBezTo>
                  <a:cubicBezTo>
                    <a:pt x="5491191" y="2567955"/>
                    <a:pt x="5624064" y="2872279"/>
                    <a:pt x="5624064" y="3249469"/>
                  </a:cubicBezTo>
                  <a:cubicBezTo>
                    <a:pt x="5624064" y="4565348"/>
                    <a:pt x="4822535" y="4856813"/>
                    <a:pt x="4059583" y="4942538"/>
                  </a:cubicBezTo>
                  <a:cubicBezTo>
                    <a:pt x="4183884" y="5049694"/>
                    <a:pt x="4291041" y="5255434"/>
                    <a:pt x="4291041" y="5576903"/>
                  </a:cubicBezTo>
                  <a:cubicBezTo>
                    <a:pt x="4291041" y="6035532"/>
                    <a:pt x="4286754" y="6404149"/>
                    <a:pt x="4286754" y="6519878"/>
                  </a:cubicBezTo>
                  <a:cubicBezTo>
                    <a:pt x="4286754" y="6609889"/>
                    <a:pt x="4351048" y="6717046"/>
                    <a:pt x="4522498" y="6682756"/>
                  </a:cubicBezTo>
                  <a:cubicBezTo>
                    <a:pt x="5876953" y="6228413"/>
                    <a:pt x="6858504" y="4942538"/>
                    <a:pt x="6858504" y="3429492"/>
                  </a:cubicBezTo>
                  <a:cubicBezTo>
                    <a:pt x="6858504" y="1534969"/>
                    <a:pt x="5324027" y="492"/>
                    <a:pt x="3429504" y="49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428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</p:grpSp>
    </p:spTree>
    <p:extLst>
      <p:ext uri="{BB962C8B-B14F-4D97-AF65-F5344CB8AC3E}">
        <p14:creationId xmlns:p14="http://schemas.microsoft.com/office/powerpoint/2010/main" val="1196770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Ciele práce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800"/>
              </a:spcAft>
              <a:buNone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Cieľom môjho projektu bolo vytvoriť funkčnú a praktickú aplikáciu pre študentov, ale aj učiteľov našej školy. Aplikácia má obsahovať mapy školy</a:t>
            </a:r>
            <a:r>
              <a:rPr lang="en-GB" sz="4000" dirty="0">
                <a:latin typeface="Sen" pitchFamily="2" charset="0"/>
                <a:cs typeface="Times New Roman" panose="02020603050405020304" pitchFamily="18" charset="0"/>
              </a:rPr>
              <a:t> ako aj</a:t>
            </a: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 navigáciu medzi triedami spojenú s dátami z EduPage a menu školskej jedálne.</a:t>
            </a:r>
          </a:p>
        </p:txBody>
      </p:sp>
    </p:spTree>
    <p:extLst>
      <p:ext uri="{BB962C8B-B14F-4D97-AF65-F5344CB8AC3E}">
        <p14:creationId xmlns:p14="http://schemas.microsoft.com/office/powerpoint/2010/main" val="2239910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Dôvod výberu témy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465"/>
            <a:ext cx="11136086" cy="4725498"/>
          </a:xfrm>
        </p:spPr>
        <p:txBody>
          <a:bodyPr>
            <a:normAutofit/>
          </a:bodyPr>
          <a:lstStyle/>
          <a:p>
            <a:pPr>
              <a:spcAft>
                <a:spcPts val="3600"/>
              </a:spcAft>
              <a:buFontTx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Hľadanie učební do ktorých často nechodíme je častým javom</a:t>
            </a:r>
          </a:p>
          <a:p>
            <a:pPr>
              <a:spcAft>
                <a:spcPts val="3600"/>
              </a:spcAft>
              <a:buFontTx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Učebne sa často menia suplovaním, preto som sa rozhodol pridať prepojenie s EduPage</a:t>
            </a:r>
          </a:p>
          <a:p>
            <a:pPr>
              <a:spcAft>
                <a:spcPts val="3600"/>
              </a:spcAft>
              <a:buFontTx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Zobrazenie obedového menu</a:t>
            </a:r>
          </a:p>
        </p:txBody>
      </p:sp>
    </p:spTree>
    <p:extLst>
      <p:ext uri="{BB962C8B-B14F-4D97-AF65-F5344CB8AC3E}">
        <p14:creationId xmlns:p14="http://schemas.microsoft.com/office/powerpoint/2010/main" val="1554930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5400" noProof="0" dirty="0">
                <a:solidFill>
                  <a:srgbClr val="03C03C"/>
                </a:solidFill>
                <a:latin typeface="Arial Black" panose="020B0A04020102020204" pitchFamily="34" charset="0"/>
                <a:ea typeface="Adobe Gothic Std B" panose="020B0800000000000000" pitchFamily="34" charset="-128"/>
              </a:rPr>
              <a:t>Implementácia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861B61-D7FD-42FC-9F7A-8CCC637141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907" y="1542873"/>
            <a:ext cx="5542158" cy="158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Firebase Blog: Firebase expands to become a unified app platform">
            <a:extLst>
              <a:ext uri="{FF2B5EF4-FFF2-40B4-BE49-F238E27FC236}">
                <a16:creationId xmlns:a16="http://schemas.microsoft.com/office/drawing/2014/main" id="{4D9EE537-C13F-43AB-99C4-9B24806E1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4" t="28708" r="14444" b="30196"/>
          <a:stretch/>
        </p:blipFill>
        <p:spPr bwMode="auto">
          <a:xfrm>
            <a:off x="4692620" y="3595074"/>
            <a:ext cx="3110732" cy="91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Skupina 6">
            <a:extLst>
              <a:ext uri="{FF2B5EF4-FFF2-40B4-BE49-F238E27FC236}">
                <a16:creationId xmlns:a16="http://schemas.microsoft.com/office/drawing/2014/main" id="{B4E9EA25-BE43-4B8E-8150-4798C65D89D5}"/>
              </a:ext>
            </a:extLst>
          </p:cNvPr>
          <p:cNvGrpSpPr/>
          <p:nvPr/>
        </p:nvGrpSpPr>
        <p:grpSpPr>
          <a:xfrm>
            <a:off x="1461086" y="5058777"/>
            <a:ext cx="1039116" cy="1370899"/>
            <a:chOff x="1461086" y="5058777"/>
            <a:chExt cx="1039116" cy="1370899"/>
          </a:xfrm>
        </p:grpSpPr>
        <p:pic>
          <p:nvPicPr>
            <p:cNvPr id="1036" name="Picture 12" descr="@hivedb">
              <a:extLst>
                <a:ext uri="{FF2B5EF4-FFF2-40B4-BE49-F238E27FC236}">
                  <a16:creationId xmlns:a16="http://schemas.microsoft.com/office/drawing/2014/main" id="{AF0D8596-2F7B-4CC1-A6D5-7227267DE7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5631" y="5058777"/>
              <a:ext cx="910027" cy="910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BlokTextu 3">
              <a:extLst>
                <a:ext uri="{FF2B5EF4-FFF2-40B4-BE49-F238E27FC236}">
                  <a16:creationId xmlns:a16="http://schemas.microsoft.com/office/drawing/2014/main" id="{0FB7CCBC-9587-4414-9E38-E02A77CF7580}"/>
                </a:ext>
              </a:extLst>
            </p:cNvPr>
            <p:cNvSpPr txBox="1"/>
            <p:nvPr/>
          </p:nvSpPr>
          <p:spPr>
            <a:xfrm>
              <a:off x="1461086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Hive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Skupina 8">
            <a:extLst>
              <a:ext uri="{FF2B5EF4-FFF2-40B4-BE49-F238E27FC236}">
                <a16:creationId xmlns:a16="http://schemas.microsoft.com/office/drawing/2014/main" id="{BECBD206-4848-46A0-B343-50A379487059}"/>
              </a:ext>
            </a:extLst>
          </p:cNvPr>
          <p:cNvGrpSpPr/>
          <p:nvPr/>
        </p:nvGrpSpPr>
        <p:grpSpPr>
          <a:xfrm>
            <a:off x="7250030" y="5071321"/>
            <a:ext cx="1039116" cy="1358355"/>
            <a:chOff x="7233001" y="5071321"/>
            <a:chExt cx="1039116" cy="1358355"/>
          </a:xfrm>
        </p:grpSpPr>
        <p:pic>
          <p:nvPicPr>
            <p:cNvPr id="1042" name="Picture 18" descr="Git Icon [ Download - Logo - icon ] png svg">
              <a:extLst>
                <a:ext uri="{FF2B5EF4-FFF2-40B4-BE49-F238E27FC236}">
                  <a16:creationId xmlns:a16="http://schemas.microsoft.com/office/drawing/2014/main" id="{9E9DD562-DFE5-4EB4-AF09-5AD0CFBB4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927" y="5071321"/>
              <a:ext cx="910800" cy="91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BlokTextu 14">
              <a:extLst>
                <a:ext uri="{FF2B5EF4-FFF2-40B4-BE49-F238E27FC236}">
                  <a16:creationId xmlns:a16="http://schemas.microsoft.com/office/drawing/2014/main" id="{7BF901AF-9446-46C1-AA72-F2DE26779FB3}"/>
                </a:ext>
              </a:extLst>
            </p:cNvPr>
            <p:cNvSpPr txBox="1"/>
            <p:nvPr/>
          </p:nvSpPr>
          <p:spPr>
            <a:xfrm>
              <a:off x="7233001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Git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Skupina 9">
            <a:extLst>
              <a:ext uri="{FF2B5EF4-FFF2-40B4-BE49-F238E27FC236}">
                <a16:creationId xmlns:a16="http://schemas.microsoft.com/office/drawing/2014/main" id="{81F79E6B-7702-4E17-8937-379F781254BD}"/>
              </a:ext>
            </a:extLst>
          </p:cNvPr>
          <p:cNvGrpSpPr/>
          <p:nvPr/>
        </p:nvGrpSpPr>
        <p:grpSpPr>
          <a:xfrm>
            <a:off x="10144501" y="5071321"/>
            <a:ext cx="1039116" cy="1358355"/>
            <a:chOff x="10144501" y="5071321"/>
            <a:chExt cx="1039116" cy="1358355"/>
          </a:xfrm>
        </p:grpSpPr>
        <p:pic>
          <p:nvPicPr>
            <p:cNvPr id="1044" name="Picture 20" descr="Visual studio code logo is offensive to me · Issue #87419 · microsoft/vscode  · GitHub">
              <a:extLst>
                <a:ext uri="{FF2B5EF4-FFF2-40B4-BE49-F238E27FC236}">
                  <a16:creationId xmlns:a16="http://schemas.microsoft.com/office/drawing/2014/main" id="{5179A3EA-212C-4FE7-943C-79D4A63F82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1992" y="5071321"/>
              <a:ext cx="910800" cy="91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BlokTextu 16">
              <a:extLst>
                <a:ext uri="{FF2B5EF4-FFF2-40B4-BE49-F238E27FC236}">
                  <a16:creationId xmlns:a16="http://schemas.microsoft.com/office/drawing/2014/main" id="{BBD98696-875E-4B09-9BC3-9252268AE409}"/>
                </a:ext>
              </a:extLst>
            </p:cNvPr>
            <p:cNvSpPr txBox="1"/>
            <p:nvPr/>
          </p:nvSpPr>
          <p:spPr>
            <a:xfrm>
              <a:off x="10144501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VS Code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8" name="Skupina 7">
            <a:extLst>
              <a:ext uri="{FF2B5EF4-FFF2-40B4-BE49-F238E27FC236}">
                <a16:creationId xmlns:a16="http://schemas.microsoft.com/office/drawing/2014/main" id="{1D87C3FB-3F73-466E-A3FA-DED2D8DB9CCC}"/>
              </a:ext>
            </a:extLst>
          </p:cNvPr>
          <p:cNvGrpSpPr/>
          <p:nvPr/>
        </p:nvGrpSpPr>
        <p:grpSpPr>
          <a:xfrm>
            <a:off x="4355558" y="5003624"/>
            <a:ext cx="1039116" cy="1426052"/>
            <a:chOff x="4375919" y="5003624"/>
            <a:chExt cx="1039116" cy="1426052"/>
          </a:xfrm>
        </p:grpSpPr>
        <p:sp>
          <p:nvSpPr>
            <p:cNvPr id="13" name="BlokTextu 12">
              <a:extLst>
                <a:ext uri="{FF2B5EF4-FFF2-40B4-BE49-F238E27FC236}">
                  <a16:creationId xmlns:a16="http://schemas.microsoft.com/office/drawing/2014/main" id="{526C59E6-1721-4993-9527-10CD4A2F4F2E}"/>
                </a:ext>
              </a:extLst>
            </p:cNvPr>
            <p:cNvSpPr txBox="1"/>
            <p:nvPr/>
          </p:nvSpPr>
          <p:spPr>
            <a:xfrm>
              <a:off x="4375919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bg1">
                      <a:lumMod val="50000"/>
                    </a:schemeClr>
                  </a:solidFill>
                </a:rPr>
                <a:t>Figma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6" name="Grafický objekt 5">
              <a:extLst>
                <a:ext uri="{FF2B5EF4-FFF2-40B4-BE49-F238E27FC236}">
                  <a16:creationId xmlns:a16="http://schemas.microsoft.com/office/drawing/2014/main" id="{F89D1836-D079-428B-B1DF-0077A20B2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96603" y="5003624"/>
              <a:ext cx="597748" cy="896622"/>
            </a:xfrm>
            <a:prstGeom prst="rect">
              <a:avLst/>
            </a:prstGeom>
          </p:spPr>
        </p:pic>
      </p:grpSp>
      <p:sp>
        <p:nvSpPr>
          <p:cNvPr id="24" name="BlokTextu 23">
            <a:extLst>
              <a:ext uri="{FF2B5EF4-FFF2-40B4-BE49-F238E27FC236}">
                <a16:creationId xmlns:a16="http://schemas.microsoft.com/office/drawing/2014/main" id="{250BB82E-5C87-4A5E-AE18-ECD9CB851F23}"/>
              </a:ext>
            </a:extLst>
          </p:cNvPr>
          <p:cNvSpPr txBox="1"/>
          <p:nvPr/>
        </p:nvSpPr>
        <p:spPr>
          <a:xfrm>
            <a:off x="5849423" y="1500795"/>
            <a:ext cx="633928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3600" noProof="0" dirty="0">
                <a:latin typeface="Sen" pitchFamily="2" charset="0"/>
                <a:cs typeface="Times New Roman" panose="02020603050405020304" pitchFamily="18" charset="0"/>
              </a:rPr>
              <a:t> </a:t>
            </a: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Online kurz na Udemy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 Oficiálna dokumentácia</a:t>
            </a:r>
            <a:br>
              <a:rPr lang="sk-SK" sz="3600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 docs.flutter.dev</a:t>
            </a:r>
          </a:p>
        </p:txBody>
      </p:sp>
    </p:spTree>
    <p:extLst>
      <p:ext uri="{BB962C8B-B14F-4D97-AF65-F5344CB8AC3E}">
        <p14:creationId xmlns:p14="http://schemas.microsoft.com/office/powerpoint/2010/main" val="350504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L -0.27695 0.0004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54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2421EDA-AD67-4F75-9897-2EA5C47E1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-1031"/>
            <a:ext cx="9728200" cy="1002518"/>
          </a:xfrm>
        </p:spPr>
        <p:txBody>
          <a:bodyPr>
            <a:normAutofit/>
          </a:bodyPr>
          <a:lstStyle/>
          <a:p>
            <a:r>
              <a:rPr lang="sk-SK" sz="54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Nefunkcionálne požiadavky</a:t>
            </a:r>
          </a:p>
        </p:txBody>
      </p:sp>
      <p:sp>
        <p:nvSpPr>
          <p:cNvPr id="6" name="BlokTextu 5">
            <a:extLst>
              <a:ext uri="{FF2B5EF4-FFF2-40B4-BE49-F238E27FC236}">
                <a16:creationId xmlns:a16="http://schemas.microsoft.com/office/drawing/2014/main" id="{2B0CA615-4240-4C79-923C-6934EA1C2BF7}"/>
              </a:ext>
            </a:extLst>
          </p:cNvPr>
          <p:cNvSpPr txBox="1"/>
          <p:nvPr/>
        </p:nvSpPr>
        <p:spPr>
          <a:xfrm rot="900000">
            <a:off x="-19543" y="4308502"/>
            <a:ext cx="2311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iPhone 12 Pro Max</a:t>
            </a:r>
            <a:endParaRPr lang="sk-SK" sz="3200" dirty="0">
              <a:solidFill>
                <a:schemeClr val="bg2">
                  <a:lumMod val="50000"/>
                </a:schemeClr>
              </a:solidFill>
              <a:latin typeface="Sen" pitchFamily="2" charset="0"/>
            </a:endParaRPr>
          </a:p>
        </p:txBody>
      </p:sp>
      <p:sp>
        <p:nvSpPr>
          <p:cNvPr id="9" name="BlokTextu 8">
            <a:extLst>
              <a:ext uri="{FF2B5EF4-FFF2-40B4-BE49-F238E27FC236}">
                <a16:creationId xmlns:a16="http://schemas.microsoft.com/office/drawing/2014/main" id="{73CD6479-64F1-426E-9AA5-D932AA67B5A8}"/>
              </a:ext>
            </a:extLst>
          </p:cNvPr>
          <p:cNvSpPr txBox="1"/>
          <p:nvPr/>
        </p:nvSpPr>
        <p:spPr>
          <a:xfrm rot="20700000">
            <a:off x="9233640" y="570849"/>
            <a:ext cx="22764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Google</a:t>
            </a:r>
            <a:b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</a:br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Pixel </a:t>
            </a:r>
            <a:r>
              <a:rPr lang="sk-SK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4a</a:t>
            </a:r>
          </a:p>
        </p:txBody>
      </p:sp>
      <p:pic>
        <p:nvPicPr>
          <p:cNvPr id="4" name="Grafický objekt 3">
            <a:extLst>
              <a:ext uri="{FF2B5EF4-FFF2-40B4-BE49-F238E27FC236}">
                <a16:creationId xmlns:a16="http://schemas.microsoft.com/office/drawing/2014/main" id="{A0D3F5E9-EF13-4063-9E82-20880D2E9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7218751" y="1012297"/>
            <a:ext cx="2698951" cy="5580000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157187BF-A1CA-4374-AE6D-1266758236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900000">
            <a:off x="2669786" y="1019029"/>
            <a:ext cx="2750979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4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Motion origin="layout" path="M -0.24636 -0.11944 L 8.33333E-7 -2.96296E-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18" y="59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081 -0.1463 L -1.04167E-6 4.44444E-6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47" y="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25" y="0"/>
            <a:ext cx="10515600" cy="940898"/>
          </a:xfrm>
        </p:spPr>
        <p:txBody>
          <a:bodyPr>
            <a:normAutofit/>
          </a:bodyPr>
          <a:lstStyle/>
          <a:p>
            <a:r>
              <a:rPr lang="sk-SK" sz="4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Prihlasovanie a registrácia</a:t>
            </a: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E3EBE310-85D9-4098-AEB2-2C9D5BFC7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541" y="767822"/>
            <a:ext cx="2892231" cy="5979600"/>
          </a:xfrm>
          <a:prstGeom prst="rect">
            <a:avLst/>
          </a:prstGeom>
        </p:spPr>
      </p:pic>
      <p:sp>
        <p:nvSpPr>
          <p:cNvPr id="5" name="Zástupný objekt pre obsah 2">
            <a:extLst>
              <a:ext uri="{FF2B5EF4-FFF2-40B4-BE49-F238E27FC236}">
                <a16:creationId xmlns:a16="http://schemas.microsoft.com/office/drawing/2014/main" id="{B4C71791-3F13-44D5-83BD-24024009B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277" y="1231418"/>
            <a:ext cx="5330372" cy="50524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latin typeface="Sen" pitchFamily="2" charset="0"/>
                <a:cs typeface="Times New Roman" panose="02020603050405020304" pitchFamily="18" charset="0"/>
              </a:rPr>
              <a:t>Firebase - </a:t>
            </a: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Bezplatné, </a:t>
            </a:r>
            <a:r>
              <a:rPr lang="en-GB" sz="3200" dirty="0">
                <a:latin typeface="Sen" pitchFamily="2" charset="0"/>
                <a:cs typeface="Times New Roman" panose="02020603050405020304" pitchFamily="18" charset="0"/>
              </a:rPr>
              <a:t>jednoduch</a:t>
            </a: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á integrácia.</a:t>
            </a:r>
          </a:p>
          <a:p>
            <a:pPr marL="0" indent="0">
              <a:buNone/>
            </a:pPr>
            <a:endParaRPr lang="sk-SK" sz="3200" b="1" dirty="0">
              <a:latin typeface="Sen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sk-SK" sz="3200" b="1" dirty="0">
                <a:latin typeface="Sen" pitchFamily="2" charset="0"/>
                <a:cs typeface="Times New Roman" panose="02020603050405020304" pitchFamily="18" charset="0"/>
              </a:rPr>
              <a:t>Firebase Authentification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Google Auth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Email a heslo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Unikátne UID</a:t>
            </a:r>
          </a:p>
          <a:p>
            <a:pPr marL="0" indent="0">
              <a:buNone/>
            </a:pPr>
            <a:r>
              <a:rPr lang="sk-SK" sz="3200" b="1" dirty="0">
                <a:latin typeface="Sen" pitchFamily="2" charset="0"/>
                <a:cs typeface="Times New Roman" panose="02020603050405020304" pitchFamily="18" charset="0"/>
              </a:rPr>
              <a:t>Cloud Firestore</a:t>
            </a:r>
            <a:endParaRPr lang="sk-SK" sz="2800" b="1" dirty="0">
              <a:latin typeface="Sen" pitchFamily="2" charset="0"/>
              <a:cs typeface="Times New Roman" panose="02020603050405020304" pitchFamily="18" charset="0"/>
            </a:endParaRP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Enkryptovanie hesla(AES)</a:t>
            </a:r>
          </a:p>
          <a:p>
            <a:pPr lvl="1">
              <a:buFont typeface="Sen" pitchFamily="2" charset="0"/>
              <a:buChar char="-"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</p:txBody>
      </p:sp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13DA531D-F759-45C6-8888-215709B59E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767822"/>
            <a:ext cx="2892231" cy="59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42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515600" cy="941388"/>
          </a:xfrm>
        </p:spPr>
        <p:txBody>
          <a:bodyPr>
            <a:normAutofit/>
          </a:bodyPr>
          <a:lstStyle/>
          <a:p>
            <a:r>
              <a:rPr lang="en-GB" sz="4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Domovsk</a:t>
            </a:r>
            <a:r>
              <a:rPr lang="sk-SK" sz="40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á obrazovka</a:t>
            </a:r>
            <a:endParaRPr lang="sk-SK" sz="4000" b="1" noProof="0" dirty="0">
              <a:solidFill>
                <a:srgbClr val="03C03C"/>
              </a:solidFill>
              <a:latin typeface="Sen" pitchFamily="2" charset="0"/>
              <a:ea typeface="Adobe Gothic Std B" panose="020B0800000000000000" pitchFamily="34" charset="-128"/>
            </a:endParaRPr>
          </a:p>
        </p:txBody>
      </p:sp>
      <p:grpSp>
        <p:nvGrpSpPr>
          <p:cNvPr id="65" name="Skupina 64">
            <a:extLst>
              <a:ext uri="{FF2B5EF4-FFF2-40B4-BE49-F238E27FC236}">
                <a16:creationId xmlns:a16="http://schemas.microsoft.com/office/drawing/2014/main" id="{6470E656-5AA8-49B3-B244-8F985790FEC7}"/>
              </a:ext>
            </a:extLst>
          </p:cNvPr>
          <p:cNvGrpSpPr/>
          <p:nvPr/>
        </p:nvGrpSpPr>
        <p:grpSpPr>
          <a:xfrm>
            <a:off x="188108" y="941388"/>
            <a:ext cx="11908607" cy="5766712"/>
            <a:chOff x="188108" y="941388"/>
            <a:chExt cx="11908607" cy="5766712"/>
          </a:xfrm>
        </p:grpSpPr>
        <p:grpSp>
          <p:nvGrpSpPr>
            <p:cNvPr id="62" name="Skupina 61">
              <a:extLst>
                <a:ext uri="{FF2B5EF4-FFF2-40B4-BE49-F238E27FC236}">
                  <a16:creationId xmlns:a16="http://schemas.microsoft.com/office/drawing/2014/main" id="{21EF7B30-4F37-4D09-B80B-B10FE84F66D7}"/>
                </a:ext>
              </a:extLst>
            </p:cNvPr>
            <p:cNvGrpSpPr/>
            <p:nvPr/>
          </p:nvGrpSpPr>
          <p:grpSpPr>
            <a:xfrm>
              <a:off x="188108" y="941388"/>
              <a:ext cx="8867742" cy="5760000"/>
              <a:chOff x="188231" y="941388"/>
              <a:chExt cx="8867742" cy="5760000"/>
            </a:xfrm>
          </p:grpSpPr>
          <p:pic>
            <p:nvPicPr>
              <p:cNvPr id="56" name="Grafický objekt 55">
                <a:extLst>
                  <a:ext uri="{FF2B5EF4-FFF2-40B4-BE49-F238E27FC236}">
                    <a16:creationId xmlns:a16="http://schemas.microsoft.com/office/drawing/2014/main" id="{C39F9FE0-5A2D-42B7-988A-2A8899FAB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269959" y="941388"/>
                <a:ext cx="2786014" cy="5760000"/>
              </a:xfrm>
              <a:prstGeom prst="rect">
                <a:avLst/>
              </a:prstGeom>
            </p:spPr>
          </p:pic>
          <p:pic>
            <p:nvPicPr>
              <p:cNvPr id="59" name="Grafický objekt 58">
                <a:extLst>
                  <a:ext uri="{FF2B5EF4-FFF2-40B4-BE49-F238E27FC236}">
                    <a16:creationId xmlns:a16="http://schemas.microsoft.com/office/drawing/2014/main" id="{7A42C0FF-34CB-440F-9D82-5CC42A7C3C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229095" y="941388"/>
                <a:ext cx="2786014" cy="5760000"/>
              </a:xfrm>
              <a:prstGeom prst="rect">
                <a:avLst/>
              </a:prstGeom>
            </p:spPr>
          </p:pic>
          <p:pic>
            <p:nvPicPr>
              <p:cNvPr id="61" name="Grafický objekt 60">
                <a:extLst>
                  <a:ext uri="{FF2B5EF4-FFF2-40B4-BE49-F238E27FC236}">
                    <a16:creationId xmlns:a16="http://schemas.microsoft.com/office/drawing/2014/main" id="{264D87B4-4086-489B-9B14-055B3CBB09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88231" y="941388"/>
                <a:ext cx="2786014" cy="5760000"/>
              </a:xfrm>
              <a:prstGeom prst="rect">
                <a:avLst/>
              </a:prstGeom>
            </p:spPr>
          </p:pic>
        </p:grpSp>
        <p:pic>
          <p:nvPicPr>
            <p:cNvPr id="64" name="Grafický objekt 63">
              <a:extLst>
                <a:ext uri="{FF2B5EF4-FFF2-40B4-BE49-F238E27FC236}">
                  <a16:creationId xmlns:a16="http://schemas.microsoft.com/office/drawing/2014/main" id="{DDF8F340-64B9-4D3E-B985-721F8EBEC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310701" y="941388"/>
              <a:ext cx="2786014" cy="57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9506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96" y="-277859"/>
            <a:ext cx="10515600" cy="1325563"/>
          </a:xfrm>
        </p:spPr>
        <p:txBody>
          <a:bodyPr>
            <a:normAutofit/>
          </a:bodyPr>
          <a:lstStyle/>
          <a:p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Vytvorenie máp</a:t>
            </a: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A1C42BFD-A81D-435F-AB32-41B5858590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" t="3194" r="7175" b="28743"/>
          <a:stretch/>
        </p:blipFill>
        <p:spPr>
          <a:xfrm>
            <a:off x="724502" y="666749"/>
            <a:ext cx="5568859" cy="5958547"/>
          </a:xfrm>
          <a:prstGeom prst="rect">
            <a:avLst/>
          </a:prstGeom>
        </p:spPr>
      </p:pic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A25D128B-1495-487F-8F53-2C2DCA2066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0376" t="21110" r="10719" b="19587"/>
          <a:stretch/>
        </p:blipFill>
        <p:spPr>
          <a:xfrm>
            <a:off x="6782867" y="1307634"/>
            <a:ext cx="5002686" cy="531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78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01932" y="323800"/>
            <a:ext cx="10515600" cy="694136"/>
          </a:xfrm>
        </p:spPr>
        <p:txBody>
          <a:bodyPr>
            <a:normAutofit fontScale="90000"/>
          </a:bodyPr>
          <a:lstStyle/>
          <a:p>
            <a:pPr algn="ctr"/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Vytvorenie navigačných</a:t>
            </a:r>
            <a:b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</a:b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 bodov</a:t>
            </a:r>
          </a:p>
        </p:txBody>
      </p:sp>
      <p:pic>
        <p:nvPicPr>
          <p:cNvPr id="13" name="Grafický objekt 12">
            <a:extLst>
              <a:ext uri="{FF2B5EF4-FFF2-40B4-BE49-F238E27FC236}">
                <a16:creationId xmlns:a16="http://schemas.microsoft.com/office/drawing/2014/main" id="{1780571E-00AA-40DD-8948-20ED87D133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27" t="7246" r="4869" b="11017"/>
          <a:stretch/>
        </p:blipFill>
        <p:spPr>
          <a:xfrm>
            <a:off x="6934200" y="93251"/>
            <a:ext cx="5257800" cy="6671498"/>
          </a:xfrm>
          <a:prstGeom prst="rect">
            <a:avLst/>
          </a:prstGeom>
        </p:spPr>
      </p:pic>
      <p:sp>
        <p:nvSpPr>
          <p:cNvPr id="8" name="Textové pole 1102">
            <a:extLst>
              <a:ext uri="{FF2B5EF4-FFF2-40B4-BE49-F238E27FC236}">
                <a16:creationId xmlns:a16="http://schemas.microsoft.com/office/drawing/2014/main" id="{0F446C93-FDC1-49D0-B506-6F10C4B9CE28}"/>
              </a:ext>
            </a:extLst>
          </p:cNvPr>
          <p:cNvSpPr txBox="1"/>
          <p:nvPr/>
        </p:nvSpPr>
        <p:spPr>
          <a:xfrm>
            <a:off x="278256" y="3619006"/>
            <a:ext cx="6589075" cy="1891072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Offset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&gt;&gt; suradnice = {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'HBP0'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</a:t>
            </a:r>
            <a:r>
              <a:rPr lang="sk-SK" sz="20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'B0VYCHOD'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Offset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177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98.5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...,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},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}; 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marL="276860" indent="-6985" algn="just">
              <a:lnSpc>
                <a:spcPct val="150000"/>
              </a:lnSpc>
              <a:spcAft>
                <a:spcPts val="150"/>
              </a:spcAft>
            </a:pPr>
            <a:r>
              <a:rPr lang="sk-SK" sz="4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599C7E3D-FFE0-4A6C-8076-4A3C379EE71C}"/>
              </a:ext>
            </a:extLst>
          </p:cNvPr>
          <p:cNvSpPr txBox="1"/>
          <p:nvPr/>
        </p:nvSpPr>
        <p:spPr>
          <a:xfrm>
            <a:off x="593767" y="1674674"/>
            <a:ext cx="59614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Sen" pitchFamily="2" charset="0"/>
              <a:buChar char="-"/>
            </a:pPr>
            <a:r>
              <a:rPr lang="sk-SK" sz="3200" dirty="0">
                <a:latin typeface="Sen" pitchFamily="2" charset="0"/>
              </a:rPr>
              <a:t>208 bodov</a:t>
            </a:r>
          </a:p>
          <a:p>
            <a:pPr marL="571500" indent="-571500">
              <a:buFont typeface="Sen" pitchFamily="2" charset="0"/>
              <a:buChar char="-"/>
            </a:pPr>
            <a:r>
              <a:rPr lang="sk-SK" sz="3200" dirty="0">
                <a:latin typeface="Sen" pitchFamily="2" charset="0"/>
              </a:rPr>
              <a:t>Rozdelené podľa poschodí</a:t>
            </a:r>
          </a:p>
        </p:txBody>
      </p:sp>
    </p:spTree>
    <p:extLst>
      <p:ext uri="{BB962C8B-B14F-4D97-AF65-F5344CB8AC3E}">
        <p14:creationId xmlns:p14="http://schemas.microsoft.com/office/powerpoint/2010/main" val="3076351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tí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ív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í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2048</TotalTime>
  <Words>987</Words>
  <Application>Microsoft Office PowerPoint</Application>
  <PresentationFormat>Širokouhlá</PresentationFormat>
  <Paragraphs>140</Paragraphs>
  <Slides>13</Slides>
  <Notes>13</Notes>
  <HiddenSlides>0</HiddenSlides>
  <MMClips>0</MMClips>
  <ScaleCrop>false</ScaleCrop>
  <HeadingPairs>
    <vt:vector size="6" baseType="variant">
      <vt:variant>
        <vt:lpstr>Použité písma</vt:lpstr>
      </vt:variant>
      <vt:variant>
        <vt:i4>7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13</vt:i4>
      </vt:variant>
    </vt:vector>
  </HeadingPairs>
  <TitlesOfParts>
    <vt:vector size="21" baseType="lpstr">
      <vt:lpstr>Arial</vt:lpstr>
      <vt:lpstr>Times New Roman</vt:lpstr>
      <vt:lpstr>Arial Black</vt:lpstr>
      <vt:lpstr>Consolas</vt:lpstr>
      <vt:lpstr>Calibri Light</vt:lpstr>
      <vt:lpstr>Sen</vt:lpstr>
      <vt:lpstr>Calibri</vt:lpstr>
      <vt:lpstr>Office Theme</vt:lpstr>
      <vt:lpstr>Mobilná aplikácia pre študentov SPŠE</vt:lpstr>
      <vt:lpstr>Ciele práce</vt:lpstr>
      <vt:lpstr>Dôvod výberu témy</vt:lpstr>
      <vt:lpstr>Implementácia</vt:lpstr>
      <vt:lpstr>Nefunkcionálne požiadavky</vt:lpstr>
      <vt:lpstr>Prihlasovanie a registrácia</vt:lpstr>
      <vt:lpstr>Domovská obrazovka</vt:lpstr>
      <vt:lpstr>Vytvorenie máp</vt:lpstr>
      <vt:lpstr>Vytvorenie navigačných  bodov</vt:lpstr>
      <vt:lpstr>Dijkstrov algoritmus</vt:lpstr>
      <vt:lpstr>Obrazovky navigácie a mapy</vt:lpstr>
      <vt:lpstr>Využitie a výsledky</vt:lpstr>
      <vt:lpstr>Ďakujem za pozornosť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TAM Team</dc:title>
  <dc:creator>adamko hadar</dc:creator>
  <cp:lastModifiedBy>Adam</cp:lastModifiedBy>
  <cp:revision>101</cp:revision>
  <dcterms:created xsi:type="dcterms:W3CDTF">2021-04-19T09:39:24Z</dcterms:created>
  <dcterms:modified xsi:type="dcterms:W3CDTF">2022-02-21T21:07:54Z</dcterms:modified>
</cp:coreProperties>
</file>